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tourprom.ru/country/russia/sevastopol/attraction/pamyatnik-zatoplennym-korably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22" y="1065329"/>
            <a:ext cx="6208889" cy="34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5085184"/>
            <a:ext cx="5688632" cy="890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6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D0D0D"/>
                </a:solidFill>
              </a:rPr>
              <a:t>Выполнили учащиеся кружка  «Нити времён» </a:t>
            </a:r>
          </a:p>
          <a:p>
            <a:pPr>
              <a:lnSpc>
                <a:spcPct val="96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D0D0D"/>
                </a:solidFill>
              </a:rPr>
              <a:t>Руководитель: Борисенко М.А., учитель истории</a:t>
            </a:r>
          </a:p>
          <a:p>
            <a:pPr>
              <a:lnSpc>
                <a:spcPct val="96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D0D0D"/>
                </a:solidFill>
              </a:rPr>
              <a:t>МБОУ ООШ №77 города Тюмени</a:t>
            </a:r>
          </a:p>
        </p:txBody>
      </p:sp>
    </p:spTree>
    <p:extLst>
      <p:ext uri="{BB962C8B-B14F-4D97-AF65-F5344CB8AC3E}">
        <p14:creationId xmlns:p14="http://schemas.microsoft.com/office/powerpoint/2010/main" val="14230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5" y="1556792"/>
            <a:ext cx="3249450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85870"/>
            <a:ext cx="31638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262934"/>
            <a:ext cx="4896544" cy="91122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14" y="1540143"/>
            <a:ext cx="4901966" cy="592713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18975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4" y="332656"/>
            <a:ext cx="3576900" cy="87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ÐÐ°ÑÑÐ¸Ð½ÐºÐ¸ Ð¿Ð¾ Ð·Ð°Ð¿ÑÐ¾ÑÑ ÑÐ¾ÑÐ¾ Ð¼Ð¾ÑÑÐ° ÐºÐµÑÑ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855787"/>
            <a:ext cx="2434594" cy="137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93" y="3340393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20" y="160338"/>
            <a:ext cx="1924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4334"/>
            <a:ext cx="2457515" cy="139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81" y="49716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4679"/>
            <a:ext cx="3463553" cy="1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98020"/>
            <a:ext cx="4536504" cy="882908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23329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71" y="548680"/>
            <a:ext cx="8229600" cy="70609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>
                <a:ea typeface="Calibri"/>
                <a:cs typeface="Times New Roman"/>
              </a:rPr>
              <a:t>Герб и </a:t>
            </a:r>
            <a:r>
              <a:rPr lang="ru-RU" b="1" dirty="0" smtClean="0">
                <a:ea typeface="Calibri"/>
                <a:cs typeface="Times New Roman"/>
              </a:rPr>
              <a:t>флаг Республики </a:t>
            </a:r>
            <a:r>
              <a:rPr lang="ru-RU" b="1" dirty="0">
                <a:ea typeface="Calibri"/>
                <a:cs typeface="Times New Roman"/>
              </a:rPr>
              <a:t>Крым </a:t>
            </a:r>
            <a:br>
              <a:rPr lang="ru-RU" b="1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9" y="2245124"/>
            <a:ext cx="4392488" cy="10716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3" y="4293096"/>
            <a:ext cx="4392488" cy="2149122"/>
          </a:xfrm>
          <a:prstGeom prst="rect">
            <a:avLst/>
          </a:prstGeom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8" y="3789040"/>
            <a:ext cx="6084441" cy="37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4" descr="ÐÐµÑÐ± Ð¸ ÑÐ»Ð°Ð³ ÐÐ²ÑÐ¾Ð½Ð¾Ð¼Ð½Ð¾Ð¹ Ð ÐµÑÐ¿ÑÐ±Ð»Ð¸ÐºÐ¸ ÐÑÑÐ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62" y="2245124"/>
            <a:ext cx="3746734" cy="273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5" y="731838"/>
            <a:ext cx="4752528" cy="4641378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42582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01" y="3017879"/>
            <a:ext cx="2122985" cy="141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2553"/>
            <a:ext cx="2596099" cy="1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23" y="5261369"/>
            <a:ext cx="2080389" cy="138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79" y="5301208"/>
            <a:ext cx="267487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17879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5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Крымские  чудеса</a:t>
            </a:r>
            <a:endParaRPr lang="ru-RU" dirty="0"/>
          </a:p>
        </p:txBody>
      </p:sp>
      <p:pic>
        <p:nvPicPr>
          <p:cNvPr id="4" name="Объект 3" descr="dfc74e935f27b4e54ab3150439b1c5be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59228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55" y="2348880"/>
            <a:ext cx="5940425" cy="792088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66" y="4077072"/>
            <a:ext cx="30781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869160"/>
            <a:ext cx="5256584" cy="91122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1878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1" y="548680"/>
            <a:ext cx="2286198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06" y="1340768"/>
            <a:ext cx="5940425" cy="91122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04" y="2492896"/>
            <a:ext cx="2286000" cy="1712913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2" y="2893739"/>
            <a:ext cx="5940425" cy="91122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024336" cy="22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91" y="5432592"/>
            <a:ext cx="5263713" cy="91122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11591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www.tourprom.ru/site_media/cache/5c/48/5c4812444db88951afddd6817ea2d707.jpg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1089"/>
            <a:ext cx="27271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44824"/>
            <a:ext cx="5593383" cy="9112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0845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79540"/>
            <a:ext cx="4752528" cy="91122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35359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298222" cy="247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96" y="1916832"/>
            <a:ext cx="4826925" cy="91122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88386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51085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1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www.tourprom.ru/site_media/cache/8f/12/8f128c79845497f3f09947079b57c41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" y="4077072"/>
            <a:ext cx="311467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23" y="4835016"/>
            <a:ext cx="5166220" cy="71437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214" y="476672"/>
            <a:ext cx="3273836" cy="24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822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5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8" y="548680"/>
            <a:ext cx="3298222" cy="247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89" y="4221088"/>
            <a:ext cx="30607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8" y="5010397"/>
            <a:ext cx="5346477" cy="91122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6750050" cy="629097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29100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211</TotalTime>
  <Words>27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Герб и флаг Республики Крым  </vt:lpstr>
      <vt:lpstr>Презентация PowerPoint</vt:lpstr>
      <vt:lpstr>Крымские  чудеса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Борисенко Марина Анатольевна</dc:creator>
  <cp:lastModifiedBy>Борисенко Марина Анатольевна</cp:lastModifiedBy>
  <cp:revision>22</cp:revision>
  <dcterms:created xsi:type="dcterms:W3CDTF">2019-03-18T04:51:30Z</dcterms:created>
  <dcterms:modified xsi:type="dcterms:W3CDTF">2019-03-19T10:21:54Z</dcterms:modified>
</cp:coreProperties>
</file>