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vfsalapahina\Documents\1 ФЕЛЬДШЕР\санпросвет работа\Акция Голубые джинсы\a52429895ec516bc4cc82275eaf8e85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vfsalapahina\Documents\1 ФЕЛЬДШЕР\санпросвет работа\Акция Голубые джинсы\20191126_105516-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3"/>
            <a:stretch/>
          </p:blipFill>
          <p:spPr bwMode="auto">
            <a:xfrm>
              <a:off x="1" y="0"/>
              <a:ext cx="1509310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0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fsalapahina\Documents\1 ФЕЛЬДШЕР\санпросвет работа\Акция Голубые джинсы\ec114758c9dd5d9879ae2c2c6e8db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975945" cy="39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Пневмония</a:t>
            </a:r>
            <a:r>
              <a:rPr lang="ru-RU" dirty="0" smtClean="0"/>
              <a:t>  </a:t>
            </a:r>
            <a:r>
              <a:rPr lang="ru-RU" dirty="0"/>
              <a:t>это преимущественно инфекционное заболевание легочной ткани. Когда у человека возникает это заболевание, его альвеолы в легких наполняются микроорганизмами, жидкостью, из-за чего нарушается нормальная дыхательная функция.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История изучения пневмонии </a:t>
            </a:r>
            <a:endParaRPr lang="ru-RU" b="1" dirty="0" smtClean="0"/>
          </a:p>
          <a:p>
            <a:r>
              <a:rPr lang="ru-RU" dirty="0" smtClean="0"/>
              <a:t>Это </a:t>
            </a:r>
            <a:r>
              <a:rPr lang="ru-RU" dirty="0"/>
              <a:t>заболевание было описано еще Гиппократом в IV веке до н. э. </a:t>
            </a:r>
            <a:endParaRPr lang="ru-RU" dirty="0" smtClean="0"/>
          </a:p>
          <a:p>
            <a:r>
              <a:rPr lang="ru-RU" dirty="0" err="1" smtClean="0"/>
              <a:t>Маймониди</a:t>
            </a:r>
            <a:r>
              <a:rPr lang="ru-RU" dirty="0" smtClean="0"/>
              <a:t> </a:t>
            </a:r>
            <a:r>
              <a:rPr lang="ru-RU" dirty="0"/>
              <a:t>(1138-1204 гг.) описал симптомы пневмонии. Это описание было очень похоже на те, которые сейчас дают в современных учебниках.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1761 году </a:t>
            </a:r>
            <a:r>
              <a:rPr lang="ru-RU" dirty="0" err="1"/>
              <a:t>Ауэнбруггер</a:t>
            </a:r>
            <a:r>
              <a:rPr lang="ru-RU" dirty="0"/>
              <a:t> обосновал методику аускультации </a:t>
            </a:r>
            <a:r>
              <a:rPr lang="ru-RU" dirty="0" smtClean="0"/>
              <a:t> (выслушивания) легких.</a:t>
            </a:r>
          </a:p>
          <a:p>
            <a:r>
              <a:rPr lang="ru-RU" dirty="0" smtClean="0"/>
              <a:t>В </a:t>
            </a:r>
            <a:r>
              <a:rPr lang="ru-RU" dirty="0"/>
              <a:t>1875 году Эдвин </a:t>
            </a:r>
            <a:r>
              <a:rPr lang="ru-RU" dirty="0" err="1"/>
              <a:t>Клебс</a:t>
            </a:r>
            <a:r>
              <a:rPr lang="ru-RU" dirty="0"/>
              <a:t> впервые выявил бактерии в дыхательных путях пациента, умершего от пневмонии.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02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08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Причинами развития пневмонии 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бактерии </a:t>
            </a:r>
            <a:r>
              <a:rPr lang="ru-RU" sz="2000" dirty="0"/>
              <a:t>(</a:t>
            </a:r>
            <a:r>
              <a:rPr lang="ru-RU" sz="2000" dirty="0" err="1"/>
              <a:t>Streptococcus</a:t>
            </a:r>
            <a:r>
              <a:rPr lang="ru-RU" sz="2000" dirty="0"/>
              <a:t> </a:t>
            </a:r>
            <a:r>
              <a:rPr lang="ru-RU" sz="2000" dirty="0" err="1"/>
              <a:t>pneumoniae,Haemophilus</a:t>
            </a:r>
            <a:r>
              <a:rPr lang="ru-RU" sz="2000" dirty="0"/>
              <a:t> </a:t>
            </a:r>
            <a:r>
              <a:rPr lang="ru-RU" sz="2000" dirty="0" err="1"/>
              <a:t>influenza</a:t>
            </a:r>
            <a:r>
              <a:rPr lang="ru-RU" sz="2000" dirty="0"/>
              <a:t> и </a:t>
            </a:r>
            <a:r>
              <a:rPr lang="ru-RU" sz="2000" dirty="0" err="1"/>
              <a:t>Mycoplasma</a:t>
            </a:r>
            <a:r>
              <a:rPr lang="ru-RU" sz="2000" dirty="0"/>
              <a:t> </a:t>
            </a:r>
            <a:r>
              <a:rPr lang="ru-RU" sz="2000" dirty="0" err="1"/>
              <a:t>pneumonia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вирусы (</a:t>
            </a:r>
            <a:r>
              <a:rPr lang="ru-RU" sz="2000" dirty="0" err="1"/>
              <a:t>риновирусы</a:t>
            </a:r>
            <a:r>
              <a:rPr lang="ru-RU" sz="2000" dirty="0"/>
              <a:t>, </a:t>
            </a:r>
            <a:r>
              <a:rPr lang="ru-RU" sz="2000" dirty="0" err="1"/>
              <a:t>коронавирусы</a:t>
            </a:r>
            <a:r>
              <a:rPr lang="ru-RU" sz="2000" dirty="0"/>
              <a:t>, грипп); </a:t>
            </a:r>
            <a:endParaRPr lang="ru-RU" sz="2000" dirty="0" smtClean="0"/>
          </a:p>
          <a:p>
            <a:r>
              <a:rPr lang="ru-RU" sz="2000" dirty="0" smtClean="0"/>
              <a:t>грибки </a:t>
            </a:r>
            <a:r>
              <a:rPr lang="ru-RU" sz="2000" dirty="0"/>
              <a:t>(чаще у больных с ослабленным иммунитетом</a:t>
            </a:r>
            <a:r>
              <a:rPr lang="ru-RU" sz="2000" dirty="0" smtClean="0"/>
              <a:t>)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Симптомы </a:t>
            </a:r>
            <a:r>
              <a:rPr lang="ru-RU" sz="2000" b="1" dirty="0"/>
              <a:t>пневмонии </a:t>
            </a:r>
            <a:endParaRPr lang="ru-RU" sz="2000" b="1" dirty="0" smtClean="0"/>
          </a:p>
          <a:p>
            <a:r>
              <a:rPr lang="ru-RU" sz="2000" dirty="0" smtClean="0"/>
              <a:t>Больного </a:t>
            </a:r>
            <a:r>
              <a:rPr lang="ru-RU" sz="2000" dirty="0"/>
              <a:t>при наличии воспаления легких могут </a:t>
            </a:r>
            <a:r>
              <a:rPr lang="ru-RU" sz="2000" dirty="0" smtClean="0"/>
              <a:t>беспокоить: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повышение температуры тела, </a:t>
            </a:r>
            <a:endParaRPr lang="ru-RU" sz="2000" dirty="0" smtClean="0"/>
          </a:p>
          <a:p>
            <a:r>
              <a:rPr lang="ru-RU" sz="2000" dirty="0" smtClean="0"/>
              <a:t>озноб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потливость,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боль в грудной клетке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кашель, </a:t>
            </a:r>
            <a:endParaRPr lang="ru-RU" sz="2000" dirty="0" smtClean="0"/>
          </a:p>
          <a:p>
            <a:r>
              <a:rPr lang="ru-RU" sz="2000" dirty="0" smtClean="0"/>
              <a:t>одышка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4099" name="Picture 3" descr="C:\Users\vfsalapahina\Pictures\dcb0e03a2a2594ca963578034c02be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7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Тройка </a:t>
            </a:r>
            <a:r>
              <a:rPr lang="ru-RU" sz="2400" dirty="0"/>
              <a:t>лидеров среди причин смерти у взрослых — сердечно-сосудистые заболевания, онкология и травмы (в зависимости от страны они могут меняться местами, но им всегда принадлежит «пьедестал»). </a:t>
            </a:r>
            <a:endParaRPr lang="ru-RU" sz="2400" dirty="0" smtClean="0"/>
          </a:p>
          <a:p>
            <a:r>
              <a:rPr lang="ru-RU" sz="2400" b="1" dirty="0" smtClean="0"/>
              <a:t>Однако </a:t>
            </a:r>
            <a:r>
              <a:rPr lang="ru-RU" sz="2400" b="1" dirty="0"/>
              <a:t>главная причина детской смертности едина для всего мира: это пневмония</a:t>
            </a:r>
            <a:r>
              <a:rPr lang="ru-RU" sz="2400" dirty="0"/>
              <a:t>. Каждый год от нее погибает 1,1 миллиона детей в возрасте до 5 лет — это больше детских жизней, чем вместе губят СПИД, корь и малярия.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/>
              <a:t>детей раннего возраста (до 1 года) пневмония часто имеет нетипичное течение: ее первые симптомы проходят незаметно, а затем следует ураганное развитие.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одна из причин того, что всего 30 % больных пневмонией детей получают правильное лечение. </a:t>
            </a:r>
          </a:p>
        </p:txBody>
      </p:sp>
    </p:spTree>
    <p:extLst>
      <p:ext uri="{BB962C8B-B14F-4D97-AF65-F5344CB8AC3E}">
        <p14:creationId xmlns:p14="http://schemas.microsoft.com/office/powerpoint/2010/main" val="297330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40868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Учитывая сложность лечения больничных и вирусных пневмоний и трудности диагностики у детей раннего возраста, основные усилия необходимо направлять на профилактику.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первое место нужно поставить вакцинацию против наиболее часто встречающихся возбудителей — это пневмококк и гемофильная палочка. Такую прививку можно делать не только детям: другие группы риска по пневмонии — это пожилые и люди, страдающие хроническими заболеваниями дыхательной системы, сахарным диабетом, </a:t>
            </a:r>
            <a:r>
              <a:rPr lang="ru-RU" sz="2000" dirty="0" err="1"/>
              <a:t>иммунодефицитными</a:t>
            </a:r>
            <a:r>
              <a:rPr lang="ru-RU" sz="2000" dirty="0"/>
              <a:t> состояниями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17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ПРОФИЛАКТИКА</a:t>
            </a:r>
            <a:endParaRPr lang="ru-RU" b="1" dirty="0"/>
          </a:p>
        </p:txBody>
      </p:sp>
      <p:pic>
        <p:nvPicPr>
          <p:cNvPr id="5" name="Рисунок 4" descr="C:\Users\vfsalapahina\Documents\1 ФЕЛЬДШЕР\санпросвет работа\Акция Голубые джинсы\fabc441cc815e93263d951b5466237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834309" cy="226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4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vfsalapahina\Pictures\regnum_picture_1464780924298278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0209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444" y="6237312"/>
            <a:ext cx="8656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Поддержи… надень голубые джинсы и белую футболку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261130"/>
            <a:ext cx="86339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Есть у профилактики пневмонии по ВОЗ и более крупные, стратегические цели, вклад в достижение которых может внести каждый из нас. Это борьба с загрязнением воздуха — как в помещениях, так и на улице — и отказ от курения. </a:t>
            </a:r>
            <a:r>
              <a:rPr lang="ru-RU" sz="2400" b="1" dirty="0">
                <a:solidFill>
                  <a:srgbClr val="0070C0"/>
                </a:solidFill>
              </a:rPr>
              <a:t>Неслучайно символом Всемирного дня борьбы с пневмонией стали… голубые джинсы. Их цвет означает чистое голубое небо, под которым должны жить здоровые дети.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AutoShape 2" descr="https://pbs.twimg.com/media/DecLZ3eU0AAQKkq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C:\Users\vfsalapahina\Pictures\Отказ_от_кур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80209"/>
            <a:ext cx="2664295" cy="17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fsalapahina\Documents\1 ФЕЛЬДШЕР\санпросвет работа\Акция Голубые джинсы\kaaPXqofW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4" y="3849071"/>
            <a:ext cx="3864768" cy="24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98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376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Сазонова Елена Петровна</dc:creator>
  <cp:lastModifiedBy>Сазонова Елена Петровна</cp:lastModifiedBy>
  <cp:revision>7</cp:revision>
  <cp:lastPrinted>2019-11-26T04:06:51Z</cp:lastPrinted>
  <dcterms:created xsi:type="dcterms:W3CDTF">2019-11-26T03:27:07Z</dcterms:created>
  <dcterms:modified xsi:type="dcterms:W3CDTF">2019-11-26T06:11:58Z</dcterms:modified>
</cp:coreProperties>
</file>