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74" r:id="rId7"/>
    <p:sldId id="276" r:id="rId8"/>
    <p:sldId id="268" r:id="rId9"/>
    <p:sldId id="264" r:id="rId10"/>
    <p:sldId id="267" r:id="rId11"/>
    <p:sldId id="273" r:id="rId12"/>
    <p:sldId id="270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101983"/>
            <a:ext cx="8501122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Инструкция к мастер-классу  </a:t>
            </a:r>
            <a:br>
              <a:rPr lang="ru-RU" dirty="0" smtClean="0"/>
            </a:br>
            <a:r>
              <a:rPr lang="ru-RU" dirty="0" smtClean="0"/>
              <a:t>«МАМОНТЕНОК»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14884"/>
            <a:ext cx="8215370" cy="78581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(проводится в рамках </a:t>
            </a:r>
            <a:r>
              <a:rPr lang="ru-RU" dirty="0" err="1" smtClean="0"/>
              <a:t>онлайн-мероприятия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«Сияние севера»)</a:t>
            </a:r>
            <a:endParaRPr lang="ru-RU" dirty="0"/>
          </a:p>
        </p:txBody>
      </p:sp>
      <p:pic>
        <p:nvPicPr>
          <p:cNvPr id="1026" name="Picture 2" descr="C:\Users\y.poslavskaya\Desktop\Логотипы\logo1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7166"/>
            <a:ext cx="2857500" cy="819150"/>
          </a:xfrm>
          <a:prstGeom prst="rect">
            <a:avLst/>
          </a:prstGeom>
          <a:noFill/>
        </p:spPr>
      </p:pic>
      <p:pic>
        <p:nvPicPr>
          <p:cNvPr id="1027" name="Picture 3" descr="C:\Users\y.poslavskaya\Desktop\Логотипы\Музейлянд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14535"/>
            <a:ext cx="6662737" cy="105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Приклеиваем изображение </a:t>
            </a:r>
            <a:r>
              <a:rPr lang="ru-RU" dirty="0" smtClean="0"/>
              <a:t>мамонтенка на закрашенную </a:t>
            </a:r>
            <a:r>
              <a:rPr lang="ru-RU" dirty="0" smtClean="0"/>
              <a:t>основу над деревьями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76" r="11897" b="4666"/>
          <a:stretch>
            <a:fillRect/>
          </a:stretch>
        </p:blipFill>
        <p:spPr bwMode="auto">
          <a:xfrm rot="10800000">
            <a:off x="1071536" y="1857364"/>
            <a:ext cx="3714776" cy="317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5" t="2589" r="1266" b="1726"/>
          <a:stretch>
            <a:fillRect/>
          </a:stretch>
        </p:blipFill>
        <p:spPr bwMode="auto">
          <a:xfrm rot="10800000">
            <a:off x="3857619" y="3811107"/>
            <a:ext cx="4214843" cy="281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857364"/>
            <a:ext cx="6962546" cy="457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Панно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готово!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Мамонтенок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исполнил свою мечту!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8" y="2000240"/>
            <a:ext cx="8090328" cy="450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5714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Данную поделку можно оставить у себя или кому-нибудь подарить на память! 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орка с множеством кусочков металла под красивым звездным небом с сиянием Бесплатные Фотограф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Будем рады видеть фотографии ваших поделок!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8634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КОНТАКТЫ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ГАУК ТО «Тюменское музейно-просветительское объединение»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Структурное подразделение «Музейный комплекс им. И.Я. Словцова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Детский центр «</a:t>
            </a:r>
            <a:r>
              <a:rPr lang="ru-RU" dirty="0" err="1" smtClean="0">
                <a:solidFill>
                  <a:schemeClr val="bg1"/>
                </a:solidFill>
              </a:rPr>
              <a:t>Музейляндия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Телефоны: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8 (3452) 46-09-93 доб. 150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8-922-476-24-89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E-mail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posllavskaya_yana@list.ru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Северное сияние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124" name="AutoShape 4" descr="Бабочки, бабочка дом, село джон, насекомое, бабочки - бесплатная картинка  от freeIMG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Бабочки, бабочка дом, село джон, насекомое, бабочки - бесплатная картинка  от freeIMG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Бабочки, бабочка дом, село джон, насекомое, бабочки - бесплатная картинка  от freeIMG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9566"/>
            <a:ext cx="8613684" cy="1848458"/>
          </a:xfrm>
        </p:spPr>
        <p:txBody>
          <a:bodyPr>
            <a:normAutofit fontScale="70000" lnSpcReduction="20000"/>
          </a:bodyPr>
          <a:lstStyle/>
          <a:p>
            <a:pPr indent="15875" algn="just">
              <a:buNone/>
            </a:pPr>
            <a:r>
              <a:rPr lang="ru-RU" dirty="0" smtClean="0"/>
              <a:t>Это мистическое, непредсказуемое и красивое небесное свечение, внезапно появляющееся и точно так же внезапно исчезающее. </a:t>
            </a:r>
          </a:p>
          <a:p>
            <a:pPr indent="15875" algn="just">
              <a:buNone/>
            </a:pPr>
            <a:r>
              <a:rPr lang="ru-RU" dirty="0" smtClean="0"/>
              <a:t>От этого зрелища захватывает дух, оно может продолжаться от десяти минут и до нескольких суток. В один миг появляются бегущие цветные лучи и полосы или на всём небосводе с востока на запад вспыхивает многоцветный пульсирующий занавес.</a:t>
            </a:r>
          </a:p>
          <a:p>
            <a:endParaRPr lang="ru-RU" dirty="0"/>
          </a:p>
        </p:txBody>
      </p:sp>
      <p:sp>
        <p:nvSpPr>
          <p:cNvPr id="15364" name="AutoShape 4" descr="картинки : человек, пейзаж, природа, силуэт, легкий, небо, рассвет,  атмосфера, Зеленый, Темнота, Северное сияние, Солнечный, Северный,  Наблюдение, Полночь, Волшебный, Бореалис, Явление, astronomical object  3456x4433 - - 1051767 - красивые картинки - Px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картинки : человек, пейзаж, природа, силуэт, легкий, небо, рассвет,  атмосфера, Зеленый, Темнота, Северное сияние, Солнечный, Северный,  Наблюдение, Полночь, Волшебный, Бореалис, Явление, astronomical object  3456x4433 - - 1051767 - красивые картинки - Px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картинки : человек, пейзаж, природа, силуэт, легкий, небо, рассвет,  атмосфера, Зеленый, Темнота, Северное сияние, Солнечный, Северный,  Наблюдение, Полночь, Волшебный, Бореалис, Явление, astronomical object  3456x4433 - - 1051767 - красивые картинки - Px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Прекрасный вид на дерево у озера под ярким северным сиянием в небе Бесплатные Фотограф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85835"/>
            <a:ext cx="5962650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Создаем панно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2857496"/>
            <a:ext cx="3286148" cy="2857520"/>
          </a:xfrm>
        </p:spPr>
        <p:txBody>
          <a:bodyPr>
            <a:normAutofit/>
          </a:bodyPr>
          <a:lstStyle/>
          <a:p>
            <a:pPr indent="15875" algn="just">
              <a:buNone/>
            </a:pPr>
            <a:r>
              <a:rPr lang="ru-RU" sz="2400" dirty="0" smtClean="0"/>
              <a:t>И мы вместе сможем его мечту воплотить. </a:t>
            </a:r>
            <a:endParaRPr lang="ru-RU" sz="2400" dirty="0" smtClean="0"/>
          </a:p>
          <a:p>
            <a:pPr indent="15875" algn="just">
              <a:buNone/>
            </a:pPr>
            <a:r>
              <a:rPr lang="ru-RU" sz="2400" dirty="0" smtClean="0"/>
              <a:t>Создайте </a:t>
            </a:r>
            <a:r>
              <a:rPr lang="ru-RU" sz="2400" dirty="0" smtClean="0"/>
              <a:t>панно, где Мамонтенок летает на фоне северного сияния.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71547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мансийский </a:t>
            </a:r>
            <a:r>
              <a:rPr lang="ru-RU" sz="2400" dirty="0" smtClean="0"/>
              <a:t>сказке героиня </a:t>
            </a:r>
            <a:r>
              <a:rPr lang="ru-RU" sz="2400" dirty="0" err="1" smtClean="0"/>
              <a:t>Вечерина</a:t>
            </a:r>
            <a:r>
              <a:rPr lang="ru-RU" sz="2400" dirty="0" smtClean="0"/>
              <a:t> </a:t>
            </a:r>
            <a:r>
              <a:rPr lang="ru-RU" sz="2400" dirty="0" smtClean="0"/>
              <a:t>летала по </a:t>
            </a:r>
            <a:r>
              <a:rPr lang="ru-RU" sz="2400" dirty="0" smtClean="0"/>
              <a:t>небу </a:t>
            </a:r>
            <a:r>
              <a:rPr lang="ru-RU" sz="2400" dirty="0" smtClean="0"/>
              <a:t>на олене. </a:t>
            </a:r>
          </a:p>
          <a:p>
            <a:r>
              <a:rPr lang="ru-RU" sz="2400" dirty="0" smtClean="0"/>
              <a:t>Наш музейный Мамонтенок тоже хочет полетать. </a:t>
            </a:r>
          </a:p>
        </p:txBody>
      </p:sp>
      <p:pic>
        <p:nvPicPr>
          <p:cNvPr id="1026" name="Picture 2" descr="G:\ТОГИРРО 1-4.12.2020\изображение_viber_2020-12-01_16-27-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87" t="16352" r="13193" b="1974"/>
          <a:stretch/>
        </p:blipFill>
        <p:spPr bwMode="auto">
          <a:xfrm>
            <a:off x="3382050" y="2064532"/>
            <a:ext cx="5547668" cy="4364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Вам понадобится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357298"/>
            <a:ext cx="4043362" cy="518638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лист плотной бумаги А5 (можно использовать альбомные листы или ватман);</a:t>
            </a:r>
          </a:p>
          <a:p>
            <a:r>
              <a:rPr lang="ru-RU" dirty="0" smtClean="0"/>
              <a:t>кисточка толстая (№ 10 и больше);</a:t>
            </a:r>
          </a:p>
          <a:p>
            <a:r>
              <a:rPr lang="ru-RU" dirty="0" smtClean="0"/>
              <a:t>кисточка тонкая (№2-3);</a:t>
            </a:r>
          </a:p>
          <a:p>
            <a:r>
              <a:rPr lang="ru-RU" dirty="0" smtClean="0"/>
              <a:t>непроливайка;</a:t>
            </a:r>
          </a:p>
          <a:p>
            <a:r>
              <a:rPr lang="ru-RU" dirty="0" smtClean="0"/>
              <a:t>акварельные краски;</a:t>
            </a:r>
          </a:p>
          <a:p>
            <a:r>
              <a:rPr lang="ru-RU" dirty="0" smtClean="0"/>
              <a:t>клей-карандаш;</a:t>
            </a:r>
          </a:p>
          <a:p>
            <a:r>
              <a:rPr lang="ru-RU" dirty="0" smtClean="0"/>
              <a:t>ножницы;</a:t>
            </a:r>
          </a:p>
          <a:p>
            <a:r>
              <a:rPr lang="ru-RU" dirty="0" smtClean="0"/>
              <a:t>распечатанный шаблон </a:t>
            </a:r>
            <a:r>
              <a:rPr lang="ru-RU" dirty="0" smtClean="0"/>
              <a:t>с изображением </a:t>
            </a:r>
            <a:r>
              <a:rPr lang="ru-RU" dirty="0" smtClean="0"/>
              <a:t>мамонтенка</a:t>
            </a:r>
            <a:endParaRPr lang="ru-RU" dirty="0" smtClean="0"/>
          </a:p>
        </p:txBody>
      </p:sp>
      <p:pic>
        <p:nvPicPr>
          <p:cNvPr id="1026" name="Picture 2" descr="X:\Пославская Я.А\Юристы\ТОГИРРО 1-4.12.2020\изображение_viber_2020-12-02_09-15-06.jpg"/>
          <p:cNvPicPr>
            <a:picLocks noChangeAspect="1" noChangeArrowheads="1"/>
          </p:cNvPicPr>
          <p:nvPr/>
        </p:nvPicPr>
        <p:blipFill>
          <a:blip r:embed="rId2"/>
          <a:srcRect l="7087" t="10070" r="7795" b="2203"/>
          <a:stretch>
            <a:fillRect/>
          </a:stretch>
        </p:blipFill>
        <p:spPr bwMode="auto">
          <a:xfrm>
            <a:off x="285720" y="2000240"/>
            <a:ext cx="4400637" cy="3404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86"/>
          <a:stretch>
            <a:fillRect/>
          </a:stretch>
        </p:blipFill>
        <p:spPr bwMode="auto">
          <a:xfrm rot="10800000">
            <a:off x="2857490" y="3429000"/>
            <a:ext cx="351665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Делаем </a:t>
            </a:r>
            <a:r>
              <a:rPr lang="ru-RU" dirty="0" smtClean="0"/>
              <a:t>«северное сияние»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115064" cy="154304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При помощи толстой кисточки и акварельных красок на лист плотной бумаги А5 в центр наносим поочередно цвета: красный, оранжевый, желтый. </a:t>
            </a:r>
            <a:r>
              <a:rPr lang="ru-RU" dirty="0" smtClean="0"/>
              <a:t>Цвета между собой должны пересекаться.</a:t>
            </a: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31" y="1571612"/>
            <a:ext cx="1964935" cy="155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70"/>
          <a:stretch>
            <a:fillRect/>
          </a:stretch>
        </p:blipFill>
        <p:spPr bwMode="auto">
          <a:xfrm rot="10800000">
            <a:off x="214283" y="3429000"/>
            <a:ext cx="375579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57951" y="3429000"/>
            <a:ext cx="2652035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429684" cy="135732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От красного цвета наверх наносим цвета: фиолетовый, синий, черный. </a:t>
            </a:r>
            <a:r>
              <a:rPr lang="ru-RU" dirty="0" smtClean="0"/>
              <a:t>Цвета между собой должны пересекаться.</a:t>
            </a:r>
            <a:endParaRPr lang="ru-RU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0" y="1482539"/>
            <a:ext cx="3930424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57752" y="1482539"/>
            <a:ext cx="3714776" cy="251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52714" y="4110059"/>
            <a:ext cx="40195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Водой разбавляем переход между </a:t>
            </a:r>
            <a:r>
              <a:rPr lang="ru-RU" dirty="0" smtClean="0"/>
              <a:t>цветами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8" y="1571612"/>
            <a:ext cx="7748364" cy="506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488"/>
            <a:ext cx="8786874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Тонкой кистью рисуем черным цветом деревья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32004"/>
            <a:ext cx="27051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71801" y="1632004"/>
            <a:ext cx="2583511" cy="21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15008" y="1632003"/>
            <a:ext cx="3214710" cy="21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2861" y="4153663"/>
            <a:ext cx="7513915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Вырезаем </a:t>
            </a:r>
            <a:r>
              <a:rPr lang="ru-RU" dirty="0" smtClean="0"/>
              <a:t>изображение мамонтенка </a:t>
            </a:r>
            <a:r>
              <a:rPr lang="ru-RU" dirty="0" smtClean="0"/>
              <a:t>ножницами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714620"/>
            <a:ext cx="39909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57422" y="1500174"/>
            <a:ext cx="4143404" cy="269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0259" y="2714620"/>
            <a:ext cx="4331742" cy="328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294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Инструкция к мастер-классу   «МАМОНТЕНОК»</vt:lpstr>
      <vt:lpstr>Северное сияние </vt:lpstr>
      <vt:lpstr>Создаем панно </vt:lpstr>
      <vt:lpstr>Вам понадобится</vt:lpstr>
      <vt:lpstr>Делаем «северное сияние»</vt:lpstr>
      <vt:lpstr>Слайд 6</vt:lpstr>
      <vt:lpstr>Водой разбавляем переход между цветами </vt:lpstr>
      <vt:lpstr>Тонкой кистью рисуем черным цветом деревья </vt:lpstr>
      <vt:lpstr>Вырезаем изображение мамонтенка ножницами</vt:lpstr>
      <vt:lpstr>Приклеиваем изображение мамонтенка на закрашенную основу над деревьями</vt:lpstr>
      <vt:lpstr>Слайд 11</vt:lpstr>
      <vt:lpstr>Слайд 12</vt:lpstr>
      <vt:lpstr>Будем рады видеть фотографии ваших поделок!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к мастер-классу   «ДОБРЫЕ РУКИ»</dc:title>
  <dc:creator>Пославская Я. А.</dc:creator>
  <cp:lastModifiedBy>y.poslavskaya</cp:lastModifiedBy>
  <cp:revision>56</cp:revision>
  <dcterms:created xsi:type="dcterms:W3CDTF">2020-11-30T06:42:05Z</dcterms:created>
  <dcterms:modified xsi:type="dcterms:W3CDTF">2020-12-02T05:58:58Z</dcterms:modified>
</cp:coreProperties>
</file>