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88" r:id="rId2"/>
    <p:sldId id="256" r:id="rId3"/>
    <p:sldId id="276" r:id="rId4"/>
    <p:sldId id="260" r:id="rId5"/>
    <p:sldId id="257" r:id="rId6"/>
    <p:sldId id="271" r:id="rId7"/>
    <p:sldId id="272" r:id="rId8"/>
    <p:sldId id="267" r:id="rId9"/>
    <p:sldId id="312" r:id="rId10"/>
    <p:sldId id="31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465D5-5E54-4D03-BEB2-2CDFC698FB28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C8DB1-020B-4697-BD58-E76FA6FBA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576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>
            <a:extLst>
              <a:ext uri="{FF2B5EF4-FFF2-40B4-BE49-F238E27FC236}">
                <a16:creationId xmlns:a16="http://schemas.microsoft.com/office/drawing/2014/main" id="{CD59CF08-6358-4E90-AD68-DCDBC4BD77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>
            <a:extLst>
              <a:ext uri="{FF2B5EF4-FFF2-40B4-BE49-F238E27FC236}">
                <a16:creationId xmlns:a16="http://schemas.microsoft.com/office/drawing/2014/main" id="{AAD31F53-738C-4569-AE10-18F38FD31C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3252" name="Номер слайда 3">
            <a:extLst>
              <a:ext uri="{FF2B5EF4-FFF2-40B4-BE49-F238E27FC236}">
                <a16:creationId xmlns:a16="http://schemas.microsoft.com/office/drawing/2014/main" id="{A4C097A4-0334-4745-BACC-B5EA726285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92C2EB1-9126-479A-A401-3188DE5A9D60}" type="slidenum">
              <a:rPr lang="ru-RU" altLang="ru-RU"/>
              <a:pPr eaLnBrk="1" hangingPunct="1"/>
              <a:t>7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13">
            <a:extLst>
              <a:ext uri="{FF2B5EF4-FFF2-40B4-BE49-F238E27FC236}">
                <a16:creationId xmlns:a16="http://schemas.microsoft.com/office/drawing/2014/main" id="{C7BC0C91-7ECF-4C87-82EE-B8D467B82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26CCF-642E-41B2-AE12-69F20201CF70}" type="datetimeFigureOut">
              <a:rPr lang="en-US"/>
              <a:pPr>
                <a:defRPr/>
              </a:pPr>
              <a:t>12/6/2021</a:t>
            </a:fld>
            <a:endParaRPr lang="en-US"/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:a16="http://schemas.microsoft.com/office/drawing/2014/main" id="{D4FC6EB4-1449-49AF-BAA1-4C1E1C0B4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>
            <a:extLst>
              <a:ext uri="{FF2B5EF4-FFF2-40B4-BE49-F238E27FC236}">
                <a16:creationId xmlns:a16="http://schemas.microsoft.com/office/drawing/2014/main" id="{C024B59A-F80B-48DE-B141-31DB0E85E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BAA37-654C-42FD-9064-6A752A40843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27124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>
            <a:extLst>
              <a:ext uri="{FF2B5EF4-FFF2-40B4-BE49-F238E27FC236}">
                <a16:creationId xmlns:a16="http://schemas.microsoft.com/office/drawing/2014/main" id="{63E96007-E04F-4E50-AE75-D488D1F5A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87F64-215F-4B8F-A2C8-787B16E929BD}" type="datetimeFigureOut">
              <a:rPr lang="en-US"/>
              <a:pPr>
                <a:defRPr/>
              </a:pPr>
              <a:t>12/6/2021</a:t>
            </a:fld>
            <a:endParaRPr lang="en-US"/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:a16="http://schemas.microsoft.com/office/drawing/2014/main" id="{B4BC6EE5-219A-4AF6-B1F4-10A58E1FB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>
            <a:extLst>
              <a:ext uri="{FF2B5EF4-FFF2-40B4-BE49-F238E27FC236}">
                <a16:creationId xmlns:a16="http://schemas.microsoft.com/office/drawing/2014/main" id="{ECD86AA8-111C-4705-B2F6-5BB331B12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08A2D-FA32-4B5F-91A3-72A43306840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43674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>
            <a:extLst>
              <a:ext uri="{FF2B5EF4-FFF2-40B4-BE49-F238E27FC236}">
                <a16:creationId xmlns:a16="http://schemas.microsoft.com/office/drawing/2014/main" id="{C71D1034-D0BB-4BF3-A73A-69FD7BBB5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02EDF-2647-4FF9-91B6-8A0AB433D2F3}" type="datetimeFigureOut">
              <a:rPr lang="en-US"/>
              <a:pPr>
                <a:defRPr/>
              </a:pPr>
              <a:t>12/6/2021</a:t>
            </a:fld>
            <a:endParaRPr lang="en-US"/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:a16="http://schemas.microsoft.com/office/drawing/2014/main" id="{2B664C42-98DD-4DA3-8808-44B4399A6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>
            <a:extLst>
              <a:ext uri="{FF2B5EF4-FFF2-40B4-BE49-F238E27FC236}">
                <a16:creationId xmlns:a16="http://schemas.microsoft.com/office/drawing/2014/main" id="{9C52BBCF-821D-4717-B1F4-5F5F857EC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CA0EE3-A7C6-4E53-BBFC-C366B9B76E4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65656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>
            <a:extLst>
              <a:ext uri="{FF2B5EF4-FFF2-40B4-BE49-F238E27FC236}">
                <a16:creationId xmlns:a16="http://schemas.microsoft.com/office/drawing/2014/main" id="{55AFAA18-1D7F-4EDE-8176-287061760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C35B2-9E9A-4F42-B395-349285B62ED0}" type="datetimeFigureOut">
              <a:rPr lang="en-US"/>
              <a:pPr>
                <a:defRPr/>
              </a:pPr>
              <a:t>12/6/2021</a:t>
            </a:fld>
            <a:endParaRPr lang="en-US"/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:a16="http://schemas.microsoft.com/office/drawing/2014/main" id="{C82CB3A2-9C01-463A-9A42-58CF8295D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>
            <a:extLst>
              <a:ext uri="{FF2B5EF4-FFF2-40B4-BE49-F238E27FC236}">
                <a16:creationId xmlns:a16="http://schemas.microsoft.com/office/drawing/2014/main" id="{578C622E-0B7D-4977-A0BE-FDEEE4F97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28E7EB-1EEB-4669-8E2E-142EBB26289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73810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54BFDC-DD1A-44A4-BFD9-9FE722147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E037E-5D0D-4BDD-AE2B-D0B18DE82423}" type="datetimeFigureOut">
              <a:rPr lang="en-US"/>
              <a:pPr>
                <a:defRPr/>
              </a:pPr>
              <a:t>12/6/2021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CAF71D-F3FE-4731-B27B-6D4FE305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49CF80-2B56-4764-8BD6-866257F00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4CE8E8-EADD-4AC3-A303-060E5F2FB8A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56824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>
            <a:extLst>
              <a:ext uri="{FF2B5EF4-FFF2-40B4-BE49-F238E27FC236}">
                <a16:creationId xmlns:a16="http://schemas.microsoft.com/office/drawing/2014/main" id="{8B5183C2-071E-4A68-BFAD-F62D1BABA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41DE5-2AAA-447D-B45E-7FDFE81D0F51}" type="datetimeFigureOut">
              <a:rPr lang="en-US"/>
              <a:pPr>
                <a:defRPr/>
              </a:pPr>
              <a:t>12/6/2021</a:t>
            </a:fld>
            <a:endParaRPr lang="en-US"/>
          </a:p>
        </p:txBody>
      </p:sp>
      <p:sp>
        <p:nvSpPr>
          <p:cNvPr id="6" name="Нижний колонтитул 2">
            <a:extLst>
              <a:ext uri="{FF2B5EF4-FFF2-40B4-BE49-F238E27FC236}">
                <a16:creationId xmlns:a16="http://schemas.microsoft.com/office/drawing/2014/main" id="{A07F4424-6D9C-45F4-902C-A768E53B6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>
            <a:extLst>
              <a:ext uri="{FF2B5EF4-FFF2-40B4-BE49-F238E27FC236}">
                <a16:creationId xmlns:a16="http://schemas.microsoft.com/office/drawing/2014/main" id="{79F1FA00-9C58-4C40-89AC-DBD5F9D1D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C46654-59D2-418D-A8F5-B9C67A454B3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50337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13">
            <a:extLst>
              <a:ext uri="{FF2B5EF4-FFF2-40B4-BE49-F238E27FC236}">
                <a16:creationId xmlns:a16="http://schemas.microsoft.com/office/drawing/2014/main" id="{096B7ABE-A469-4C0B-B216-B7525F997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AFA2F-7BF3-46A6-978E-AACD516B4E2A}" type="datetimeFigureOut">
              <a:rPr lang="en-US"/>
              <a:pPr>
                <a:defRPr/>
              </a:pPr>
              <a:t>12/6/2021</a:t>
            </a:fld>
            <a:endParaRPr lang="en-US"/>
          </a:p>
        </p:txBody>
      </p:sp>
      <p:sp>
        <p:nvSpPr>
          <p:cNvPr id="8" name="Нижний колонтитул 2">
            <a:extLst>
              <a:ext uri="{FF2B5EF4-FFF2-40B4-BE49-F238E27FC236}">
                <a16:creationId xmlns:a16="http://schemas.microsoft.com/office/drawing/2014/main" id="{7003AE4B-0DE2-4E22-830B-C1D888A52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>
            <a:extLst>
              <a:ext uri="{FF2B5EF4-FFF2-40B4-BE49-F238E27FC236}">
                <a16:creationId xmlns:a16="http://schemas.microsoft.com/office/drawing/2014/main" id="{1CBA2C43-DBC5-432A-8C92-6877E6B04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575AD-17FB-4871-BD93-0DCBFB03889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13202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3">
            <a:extLst>
              <a:ext uri="{FF2B5EF4-FFF2-40B4-BE49-F238E27FC236}">
                <a16:creationId xmlns:a16="http://schemas.microsoft.com/office/drawing/2014/main" id="{A47E9FF9-03E2-4BED-9FDD-47A558FE4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90DE2-79F0-4379-BD7B-4D93F806E8A4}" type="datetimeFigureOut">
              <a:rPr lang="en-US"/>
              <a:pPr>
                <a:defRPr/>
              </a:pPr>
              <a:t>12/6/2021</a:t>
            </a:fld>
            <a:endParaRPr lang="en-US"/>
          </a:p>
        </p:txBody>
      </p:sp>
      <p:sp>
        <p:nvSpPr>
          <p:cNvPr id="4" name="Нижний колонтитул 2">
            <a:extLst>
              <a:ext uri="{FF2B5EF4-FFF2-40B4-BE49-F238E27FC236}">
                <a16:creationId xmlns:a16="http://schemas.microsoft.com/office/drawing/2014/main" id="{CF1FB4EC-52A8-4C79-B795-15066EEE0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22">
            <a:extLst>
              <a:ext uri="{FF2B5EF4-FFF2-40B4-BE49-F238E27FC236}">
                <a16:creationId xmlns:a16="http://schemas.microsoft.com/office/drawing/2014/main" id="{444E93AF-8EA9-47B8-9D32-89FF4B1FE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202C5-64BD-4451-BE4D-31A192DB3AA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10629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>
            <a:extLst>
              <a:ext uri="{FF2B5EF4-FFF2-40B4-BE49-F238E27FC236}">
                <a16:creationId xmlns:a16="http://schemas.microsoft.com/office/drawing/2014/main" id="{7B3C2296-C157-4168-94A2-B705384D9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C0729-1060-4DC4-8437-44F7D77824C5}" type="datetimeFigureOut">
              <a:rPr lang="en-US"/>
              <a:pPr>
                <a:defRPr/>
              </a:pPr>
              <a:t>12/6/2021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49C9B9A-132B-4A1D-89DD-EE4832926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22">
            <a:extLst>
              <a:ext uri="{FF2B5EF4-FFF2-40B4-BE49-F238E27FC236}">
                <a16:creationId xmlns:a16="http://schemas.microsoft.com/office/drawing/2014/main" id="{014AC139-39CB-4BBD-A8EC-2057A1C7D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5778A8-D7F0-4EF6-8E25-5C5192ACA95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0536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>
            <a:extLst>
              <a:ext uri="{FF2B5EF4-FFF2-40B4-BE49-F238E27FC236}">
                <a16:creationId xmlns:a16="http://schemas.microsoft.com/office/drawing/2014/main" id="{871752B5-4012-4B3A-BF25-A9E828AB8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B7C5D-4039-4C65-8B8B-D8909E9CC2CB}" type="datetimeFigureOut">
              <a:rPr lang="en-US"/>
              <a:pPr>
                <a:defRPr/>
              </a:pPr>
              <a:t>12/6/2021</a:t>
            </a:fld>
            <a:endParaRPr lang="en-US"/>
          </a:p>
        </p:txBody>
      </p:sp>
      <p:sp>
        <p:nvSpPr>
          <p:cNvPr id="6" name="Нижний колонтитул 2">
            <a:extLst>
              <a:ext uri="{FF2B5EF4-FFF2-40B4-BE49-F238E27FC236}">
                <a16:creationId xmlns:a16="http://schemas.microsoft.com/office/drawing/2014/main" id="{B5CF9D9D-4A9E-44AC-ADD8-F6D67890F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>
            <a:extLst>
              <a:ext uri="{FF2B5EF4-FFF2-40B4-BE49-F238E27FC236}">
                <a16:creationId xmlns:a16="http://schemas.microsoft.com/office/drawing/2014/main" id="{A6C1D1D5-0200-482C-9078-429258B66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A2C71-1620-45A5-9288-55EACCE412F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95352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13">
            <a:extLst>
              <a:ext uri="{FF2B5EF4-FFF2-40B4-BE49-F238E27FC236}">
                <a16:creationId xmlns:a16="http://schemas.microsoft.com/office/drawing/2014/main" id="{9E230556-4E11-409F-A794-C264514E4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952A1-9C1C-4D51-8539-327605607A98}" type="datetimeFigureOut">
              <a:rPr lang="en-US"/>
              <a:pPr>
                <a:defRPr/>
              </a:pPr>
              <a:t>12/6/2021</a:t>
            </a:fld>
            <a:endParaRPr lang="en-US"/>
          </a:p>
        </p:txBody>
      </p:sp>
      <p:sp>
        <p:nvSpPr>
          <p:cNvPr id="6" name="Нижний колонтитул 2">
            <a:extLst>
              <a:ext uri="{FF2B5EF4-FFF2-40B4-BE49-F238E27FC236}">
                <a16:creationId xmlns:a16="http://schemas.microsoft.com/office/drawing/2014/main" id="{DAC7CD6E-319C-4AFB-B784-597C1760C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>
            <a:extLst>
              <a:ext uri="{FF2B5EF4-FFF2-40B4-BE49-F238E27FC236}">
                <a16:creationId xmlns:a16="http://schemas.microsoft.com/office/drawing/2014/main" id="{68195A75-1E04-41F4-9237-DAD8A1D33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E4D03-16D2-415C-841B-C4585E95EDC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80396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>
            <a:extLst>
              <a:ext uri="{FF2B5EF4-FFF2-40B4-BE49-F238E27FC236}">
                <a16:creationId xmlns:a16="http://schemas.microsoft.com/office/drawing/2014/main" id="{F3475F5E-054F-4B4C-92B6-96186C263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Текст 12">
            <a:extLst>
              <a:ext uri="{FF2B5EF4-FFF2-40B4-BE49-F238E27FC236}">
                <a16:creationId xmlns:a16="http://schemas.microsoft.com/office/drawing/2014/main" id="{94539B95-4ADA-44D5-837F-DBC1A16126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4" name="Дата 13">
            <a:extLst>
              <a:ext uri="{FF2B5EF4-FFF2-40B4-BE49-F238E27FC236}">
                <a16:creationId xmlns:a16="http://schemas.microsoft.com/office/drawing/2014/main" id="{69C10416-778F-4738-BECC-C101961EB5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F8FCDC-D565-4713-8762-6101D9A4FC62}" type="datetimeFigureOut">
              <a:rPr lang="en-US"/>
              <a:pPr>
                <a:defRPr/>
              </a:pPr>
              <a:t>12/6/2021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5518C69-EEFB-4E02-B0A0-4B5B4C6A63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id="{42285434-28B4-4723-BEAE-F67EF4619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CBCBC"/>
                </a:solidFill>
              </a:defRPr>
            </a:lvl1pPr>
          </a:lstStyle>
          <a:p>
            <a:fld id="{40CD64C7-3D07-4050-8206-17B07060227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212330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B%D0%B5%D0%BD%D0%B8%D0%BD%D0%B3%D1%80%D0%B0%D0%B4%D1%81%D0%BA%D0%BE%D0%B5_%D1%88%D0%BE%D1%81%D1%81%D0%B5_(%D0%9C%D0%BE%D1%81%D0%BA%D0%B2%D0%B0)" TargetMode="External"/><Relationship Id="rId3" Type="http://schemas.openxmlformats.org/officeDocument/2006/relationships/image" Target="../media/image8.jpeg"/><Relationship Id="rId7" Type="http://schemas.openxmlformats.org/officeDocument/2006/relationships/hyperlink" Target="https://ru.wikipedia.org/wiki/%D0%A8%D1%82%D1%8B%D0%BA%D0%B8_(%D0%BC%D0%B5%D0%BC%D0%BE%D1%80%D0%B8%D0%B0%D0%BB)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hyperlink" Target="https://ru.wikipedia.org/wiki/%D0%A1%D0%BE%D0%BB%D0%B4%D0%B0%D1%82" TargetMode="External"/><Relationship Id="rId5" Type="http://schemas.openxmlformats.org/officeDocument/2006/relationships/hyperlink" Target="https://ru.wikipedia.org/wiki/%D0%9C%D0%BE%D1%81%D0%BA%D0%BE%D0%B2%D1%81%D0%BA%D0%B0%D1%8F_%D0%B1%D0%B8%D1%82%D0%B2%D0%B0_1941%E2%80%941942" TargetMode="External"/><Relationship Id="rId4" Type="http://schemas.openxmlformats.org/officeDocument/2006/relationships/hyperlink" Target="https://ru.wikipedia.org/wiki/1966_%D0%B3%D0%BE%D0%B4" TargetMode="External"/><Relationship Id="rId9" Type="http://schemas.openxmlformats.org/officeDocument/2006/relationships/hyperlink" Target="https://ru.wikipedia.org/wiki/%D0%97%D0%B5%D0%BB%D0%B5%D0%BD%D0%BE%D0%B3%D1%80%D0%B0%D0%B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>
            <a:extLst>
              <a:ext uri="{FF2B5EF4-FFF2-40B4-BE49-F238E27FC236}">
                <a16:creationId xmlns:a16="http://schemas.microsoft.com/office/drawing/2014/main" id="{1173031D-8B10-4493-AB8F-22439D72D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14" y="1876960"/>
            <a:ext cx="5392031" cy="14033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>
                <a:solidFill>
                  <a:srgbClr val="FF0000"/>
                </a:solidFill>
                <a:latin typeface="Impact" pitchFamily="34" charset="0"/>
                <a:cs typeface="Times New Roman" pitchFamily="18" charset="0"/>
              </a:rPr>
              <a:t>День Неизвестного солдата</a:t>
            </a:r>
            <a:br>
              <a:rPr lang="ru-RU" sz="4800" dirty="0">
                <a:solidFill>
                  <a:srgbClr val="FF0000"/>
                </a:solidFill>
                <a:latin typeface="Impact" pitchFamily="34" charset="0"/>
                <a:cs typeface="Times New Roman" pitchFamily="18" charset="0"/>
              </a:rPr>
            </a:br>
            <a:r>
              <a:rPr lang="ru-RU" sz="4800" dirty="0">
                <a:solidFill>
                  <a:srgbClr val="FF0000"/>
                </a:solidFill>
                <a:latin typeface="Impact" pitchFamily="34" charset="0"/>
                <a:cs typeface="Times New Roman" pitchFamily="18" charset="0"/>
              </a:rPr>
              <a:t>3 декабря</a:t>
            </a:r>
            <a:b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100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3100" dirty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дата, которая объединяет всех…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Содержимое 2">
            <a:extLst>
              <a:ext uri="{FF2B5EF4-FFF2-40B4-BE49-F238E27FC236}">
                <a16:creationId xmlns:a16="http://schemas.microsoft.com/office/drawing/2014/main" id="{2149BC7A-EF93-4B4F-BDD4-D29C5C3B0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4826" y="5300664"/>
            <a:ext cx="8435975" cy="1557337"/>
          </a:xfrm>
        </p:spPr>
        <p:txBody>
          <a:bodyPr/>
          <a:lstStyle/>
          <a:p>
            <a:pPr eaLnBrk="1" hangingPunct="1"/>
            <a:endParaRPr lang="ru-RU" altLang="ru-RU" sz="14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1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958F7A5-974A-44CD-B4C4-D0A18386F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921" y="251350"/>
            <a:ext cx="3731075" cy="64013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078094-2680-408F-86B9-D0A410B04B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9093" y="5626520"/>
            <a:ext cx="4430888" cy="80474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597388A-0FA9-4212-AB44-49931D0B3C69}"/>
              </a:ext>
            </a:extLst>
          </p:cNvPr>
          <p:cNvSpPr/>
          <p:nvPr/>
        </p:nvSpPr>
        <p:spPr>
          <a:xfrm>
            <a:off x="5992813" y="124350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cs typeface="Times New Roman" panose="02020603050405020304" pitchFamily="18" charset="0"/>
              </a:rPr>
              <a:t>3 декабря  обучающиеся 8а класса совместно с 7а и 10 классом провели беседу по теме: </a:t>
            </a:r>
            <a:r>
              <a:rPr lang="ru-RU" dirty="0">
                <a:latin typeface="Impact" pitchFamily="34" charset="0"/>
                <a:cs typeface="Times New Roman" pitchFamily="18" charset="0"/>
              </a:rPr>
              <a:t>День Неизвестного солдата,</a:t>
            </a:r>
            <a:r>
              <a:rPr lang="ru-RU" dirty="0">
                <a:solidFill>
                  <a:srgbClr val="FF0000"/>
                </a:solidFill>
                <a:latin typeface="Impact" pitchFamily="34" charset="0"/>
                <a:cs typeface="Times New Roman" pitchFamily="18" charset="0"/>
              </a:rPr>
              <a:t>  </a:t>
            </a:r>
            <a:r>
              <a:rPr lang="ru-RU" dirty="0">
                <a:cs typeface="Times New Roman" panose="02020603050405020304" pitchFamily="18" charset="0"/>
              </a:rPr>
              <a:t>а также подготовили открытки   «Никто не забыт…»</a:t>
            </a:r>
            <a:br>
              <a:rPr lang="ru-RU" dirty="0"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1D2D9CC-CA5C-4307-A37D-04BA86BA10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9093" y="2578635"/>
            <a:ext cx="3700770" cy="246841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91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B4998B-56D9-4527-A22C-D5F5306C8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cs typeface="Times New Roman" panose="02020603050405020304" pitchFamily="18" charset="0"/>
              </a:rPr>
              <a:t>Памятные открытки: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9F6894E-AD0F-4C78-84BB-6D50F6CE05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197" y="1699860"/>
            <a:ext cx="2646775" cy="198508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DCE97A-444E-48EC-9D05-3E7644A22B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56" y="4447821"/>
            <a:ext cx="2781536" cy="198508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E0C4B44-29C7-4A8D-84D3-9D856F4F14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2283">
            <a:off x="5904089" y="1779564"/>
            <a:ext cx="5260623" cy="394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03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C:\Users\User\Desktop\mogila-neizvestnogo-soldata_1920x1200.jpg">
            <a:extLst>
              <a:ext uri="{FF2B5EF4-FFF2-40B4-BE49-F238E27FC236}">
                <a16:creationId xmlns:a16="http://schemas.microsoft.com/office/drawing/2014/main" id="{0D931426-3311-4596-8B10-DFB3D498A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D8A374-6982-46B7-89DC-D27ACC7B23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0800" y="457200"/>
            <a:ext cx="7696200" cy="1066800"/>
          </a:xfr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b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</a:br>
            <a:r>
              <a:rPr lang="ru-RU" sz="4400" i="1" dirty="0">
                <a:solidFill>
                  <a:schemeClr val="accent1"/>
                </a:solidFill>
                <a:effectLst/>
                <a:latin typeface="Times New Roman" pitchFamily="18" charset="0"/>
                <a:ea typeface="Cambria Math" pitchFamily="18" charset="0"/>
                <a:cs typeface="Cambria Math" pitchFamily="18" charset="0"/>
              </a:rPr>
              <a:t>Могила </a:t>
            </a:r>
            <a:br>
              <a:rPr lang="ru-RU" sz="4400" i="1" dirty="0">
                <a:solidFill>
                  <a:schemeClr val="accent1"/>
                </a:solidFill>
                <a:effectLst/>
                <a:latin typeface="Times New Roman" pitchFamily="18" charset="0"/>
                <a:ea typeface="Cambria Math" pitchFamily="18" charset="0"/>
                <a:cs typeface="Cambria Math" pitchFamily="18" charset="0"/>
              </a:rPr>
            </a:br>
            <a:r>
              <a:rPr lang="ru-RU" sz="4400" i="1" dirty="0">
                <a:solidFill>
                  <a:schemeClr val="accent1"/>
                </a:solidFill>
                <a:effectLst/>
                <a:latin typeface="Times New Roman" pitchFamily="18" charset="0"/>
                <a:ea typeface="Cambria Math" pitchFamily="18" charset="0"/>
                <a:cs typeface="Cambria Math" pitchFamily="18" charset="0"/>
              </a:rPr>
              <a:t>Неизвестного Солдата</a:t>
            </a:r>
            <a:endParaRPr lang="ru-RU" sz="4400" i="1" dirty="0">
              <a:solidFill>
                <a:schemeClr val="accent1"/>
              </a:solidFill>
              <a:effectLst/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59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E41429E0-C5C3-451F-B842-8782355E7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711" y="457200"/>
            <a:ext cx="9525000" cy="2971800"/>
          </a:xfrm>
        </p:spPr>
        <p:txBody>
          <a:bodyPr>
            <a:normAutofit fontScale="77500" lnSpcReduction="20000"/>
          </a:bodyPr>
          <a:lstStyle/>
          <a:p>
            <a:pPr marL="455613" indent="-6350" algn="ctr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/>
              <a:t>Вторая мировая война для нашей страны до сих пор остается самым трагическим и великим событием в нашей истории.</a:t>
            </a:r>
          </a:p>
          <a:p>
            <a:pPr marL="455613" indent="-6350" algn="ctr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/>
              <a:t>Память о погибших в эти годы увековечена во множестве памятников и монументов, которые расположены во всех городах России. </a:t>
            </a:r>
          </a:p>
          <a:p>
            <a:pPr marL="455613" indent="-6350" algn="ctr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/>
              <a:t>Очень много во время войны было захоронено неопознанных солдат. </a:t>
            </a:r>
          </a:p>
          <a:p>
            <a:pPr marL="455613" indent="-6350" algn="ctr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/>
              <a:t>Чтобы почтить их подвиг, на таких могилах устанавливают памятник Неизвестному солдату. </a:t>
            </a:r>
          </a:p>
          <a:p>
            <a:pPr marL="455613" indent="-6350" algn="ctr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/>
              <a:t>Есть такой мемориал и в Москве - в Александровском саду близ Кремлевской стены</a:t>
            </a:r>
          </a:p>
        </p:txBody>
      </p:sp>
      <p:pic>
        <p:nvPicPr>
          <p:cNvPr id="21507" name="Рисунок 4" descr="458845.jpg">
            <a:extLst>
              <a:ext uri="{FF2B5EF4-FFF2-40B4-BE49-F238E27FC236}">
                <a16:creationId xmlns:a16="http://schemas.microsoft.com/office/drawing/2014/main" id="{8B40FB30-D546-45C6-8768-370B202EBA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044" y="3192583"/>
            <a:ext cx="6059664" cy="3450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293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E2BA2E-5963-4628-AACC-454620596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667" y="2302934"/>
            <a:ext cx="2971800" cy="3276600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sz="3200" dirty="0"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Cambria Math" pitchFamily="18" charset="0"/>
              </a:rPr>
              <a:t>Перенос праха неизвестного солдата, Москва 3 декабря </a:t>
            </a:r>
            <a:br>
              <a:rPr lang="ru-RU" sz="3200" dirty="0"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Cambria Math" pitchFamily="18" charset="0"/>
              </a:rPr>
            </a:br>
            <a:r>
              <a:rPr lang="ru-RU" sz="3200" dirty="0"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Cambria Math" pitchFamily="18" charset="0"/>
              </a:rPr>
              <a:t>1966 года.</a:t>
            </a:r>
            <a:br>
              <a:rPr lang="ru-RU" sz="3900" dirty="0"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Cambria Math" pitchFamily="18" charset="0"/>
              </a:rPr>
            </a:br>
            <a:endParaRPr lang="ru-RU" sz="3900" dirty="0"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pic>
        <p:nvPicPr>
          <p:cNvPr id="23555" name="Picture 2" descr="C:\Users\User\Desktop\Фото20_Vdovenco.jpg">
            <a:extLst>
              <a:ext uri="{FF2B5EF4-FFF2-40B4-BE49-F238E27FC236}">
                <a16:creationId xmlns:a16="http://schemas.microsoft.com/office/drawing/2014/main" id="{46D9DAA4-7333-4843-931E-6648C8D071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244" y="2342445"/>
            <a:ext cx="4470400" cy="3197578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25A6F41-C495-4DA8-AECA-20F99948F81E}"/>
              </a:ext>
            </a:extLst>
          </p:cNvPr>
          <p:cNvSpPr/>
          <p:nvPr/>
        </p:nvSpPr>
        <p:spPr>
          <a:xfrm>
            <a:off x="1377244" y="228600"/>
            <a:ext cx="9144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/>
              <a:t>3 декабря </a:t>
            </a:r>
            <a:r>
              <a:rPr lang="ru-RU" altLang="ru-RU" dirty="0">
                <a:hlinkClick r:id="rId4" tooltip="1966 го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1966 года</a:t>
            </a:r>
            <a:r>
              <a:rPr lang="ru-RU" altLang="ru-RU" dirty="0"/>
              <a:t>, в ознаменование 25-летней годовщины </a:t>
            </a:r>
            <a:r>
              <a:rPr lang="ru-RU" altLang="ru-RU" dirty="0">
                <a:hlinkClick r:id="rId5" tooltip="Московская битва 1941—194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разгрома немецких войск под Москвой</a:t>
            </a:r>
            <a:r>
              <a:rPr lang="ru-RU" altLang="ru-RU" dirty="0"/>
              <a:t>, прах неизвестного </a:t>
            </a:r>
            <a:r>
              <a:rPr lang="ru-RU" altLang="ru-RU" dirty="0">
                <a:hlinkClick r:id="rId6" tooltip="Солда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солдата</a:t>
            </a:r>
            <a:r>
              <a:rPr lang="ru-RU" altLang="ru-RU" dirty="0"/>
              <a:t> был перенесён из </a:t>
            </a:r>
            <a:r>
              <a:rPr lang="ru-RU" altLang="ru-RU" sz="2000" dirty="0">
                <a:hlinkClick r:id="rId7" tooltip="Штыки (мемориал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братской</a:t>
            </a:r>
            <a:r>
              <a:rPr lang="ru-RU" altLang="ru-RU" dirty="0">
                <a:hlinkClick r:id="rId7" tooltip="Штыки (мемориал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могилы на 41-м километре</a:t>
            </a:r>
            <a:r>
              <a:rPr lang="ru-RU" altLang="ru-RU" dirty="0"/>
              <a:t> </a:t>
            </a:r>
            <a:r>
              <a:rPr lang="ru-RU" altLang="ru-RU" dirty="0">
                <a:hlinkClick r:id="rId8" tooltip="Ленинградское шоссе (Москва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Ленинградского шоссе</a:t>
            </a:r>
            <a:r>
              <a:rPr lang="ru-RU" altLang="ru-RU" dirty="0"/>
              <a:t> (на въезде в город </a:t>
            </a:r>
            <a:r>
              <a:rPr lang="ru-RU" altLang="ru-RU" dirty="0">
                <a:hlinkClick r:id="rId9" tooltip="Зеленогра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Зеленоград</a:t>
            </a:r>
            <a:r>
              <a:rPr lang="ru-RU" altLang="ru-RU" dirty="0"/>
              <a:t>) и торжественно захоронен в Александровском саду.</a:t>
            </a:r>
          </a:p>
        </p:txBody>
      </p:sp>
    </p:spTree>
    <p:custDataLst>
      <p:tags r:id="rId1"/>
    </p:custDataLst>
  </p:cSld>
  <p:clrMapOvr>
    <a:masterClrMapping/>
  </p:clrMapOvr>
  <p:transition advTm="144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Содержимое 4">
            <a:extLst>
              <a:ext uri="{FF2B5EF4-FFF2-40B4-BE49-F238E27FC236}">
                <a16:creationId xmlns:a16="http://schemas.microsoft.com/office/drawing/2014/main" id="{6C937B0B-A19C-43FB-B3CA-6F9300A05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/>
              <a:t>    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b="1"/>
          </a:p>
        </p:txBody>
      </p:sp>
      <p:pic>
        <p:nvPicPr>
          <p:cNvPr id="24580" name="Picture 3" descr="C:\Users\User\Desktop\13мартаМИХАЛКОВэпитафия.jpg">
            <a:extLst>
              <a:ext uri="{FF2B5EF4-FFF2-40B4-BE49-F238E27FC236}">
                <a16:creationId xmlns:a16="http://schemas.microsoft.com/office/drawing/2014/main" id="{C6A85CF0-BBAE-4F62-90DB-93F96C5F3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777" y="2445344"/>
            <a:ext cx="6596446" cy="3828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0B3E3B5-2435-40D0-ADA5-6C0AB0F3C3A1}"/>
              </a:ext>
            </a:extLst>
          </p:cNvPr>
          <p:cNvSpPr/>
          <p:nvPr/>
        </p:nvSpPr>
        <p:spPr>
          <a:xfrm>
            <a:off x="3048000" y="584538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 w="6350"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mbria Math" pitchFamily="18" charset="0"/>
                <a:cs typeface="Cambria Math" pitchFamily="18" charset="0"/>
              </a:rPr>
              <a:t>8 мая 1967 года открыт мемориальный архитектурный ансамбль «Могила Неизвестного солдата». 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custDataLst>
      <p:tags r:id="rId1"/>
    </p:custDataLst>
  </p:cSld>
  <p:clrMapOvr>
    <a:masterClrMapping/>
  </p:clrMapOvr>
  <p:transition spd="slow" advTm="89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E0E39E-E878-454C-BE6D-2BB236551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133" y="669750"/>
            <a:ext cx="10972800" cy="1143000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В центре мемориала —  надпись </a:t>
            </a:r>
            <a:b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«ИМЯ ТВОЁ НЕИЗВЕСТНО, </a:t>
            </a:r>
            <a:b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ПОДВИГ</a:t>
            </a:r>
            <a:r>
              <a:rPr lang="ru-RU" sz="2800" dirty="0">
                <a:solidFill>
                  <a:schemeClr val="bg1"/>
                </a:solidFill>
                <a:effectLst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ТВОЙ БЕССМЕРТЕН»</a:t>
            </a:r>
          </a:p>
        </p:txBody>
      </p:sp>
      <p:pic>
        <p:nvPicPr>
          <p:cNvPr id="19459" name="Picture 2" descr="C:\Users\User\Desktop\24469610_monument200.jpg">
            <a:extLst>
              <a:ext uri="{FF2B5EF4-FFF2-40B4-BE49-F238E27FC236}">
                <a16:creationId xmlns:a16="http://schemas.microsoft.com/office/drawing/2014/main" id="{ED54B508-136E-4CD7-AF44-3E74B1D3BC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6794" y="2200331"/>
            <a:ext cx="5338411" cy="4300306"/>
          </a:xfrm>
        </p:spPr>
      </p:pic>
    </p:spTree>
    <p:custDataLst>
      <p:tags r:id="rId1"/>
    </p:custDataLst>
  </p:cSld>
  <p:clrMapOvr>
    <a:masterClrMapping/>
  </p:clrMapOvr>
  <p:transition advTm="60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9FB021-0708-4F4C-8E6E-D9348A6A8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797" y="1993050"/>
            <a:ext cx="3981450" cy="3200400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ru-RU" sz="2000" b="1" dirty="0">
                <a:ln w="6350">
                  <a:noFill/>
                </a:ln>
                <a:solidFill>
                  <a:schemeClr val="tx1"/>
                </a:solidFill>
                <a:effectLst/>
                <a:latin typeface="+mn-lt"/>
                <a:ea typeface="Cambria Math" pitchFamily="18" charset="0"/>
                <a:cs typeface="Times New Roman" pitchFamily="18" charset="0"/>
              </a:rPr>
              <a:t>Справа от могилы— гранитная аллея с блоками из тёмно-красного порфира. На каждом блоке — название города-героя и чеканное изображение медали «Золотая Звезда».</a:t>
            </a:r>
            <a:endParaRPr lang="ru-RU" sz="2000" dirty="0">
              <a:solidFill>
                <a:schemeClr val="tx1"/>
              </a:solidFill>
              <a:effectLst/>
              <a:latin typeface="+mn-lt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27652" name="Picture 2" descr="C:\Users\User\Desktop\200704271840530.22.jpg">
            <a:extLst>
              <a:ext uri="{FF2B5EF4-FFF2-40B4-BE49-F238E27FC236}">
                <a16:creationId xmlns:a16="http://schemas.microsoft.com/office/drawing/2014/main" id="{BF697480-CAE1-479B-B4DA-F3A3E3E66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53" y="3491556"/>
            <a:ext cx="4153558" cy="3070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0" descr="C:\Users\User\Desktop\смоленск.JPG">
            <a:extLst>
              <a:ext uri="{FF2B5EF4-FFF2-40B4-BE49-F238E27FC236}">
                <a16:creationId xmlns:a16="http://schemas.microsoft.com/office/drawing/2014/main" id="{C5D4A9A2-D6C9-44AB-A527-3C2872CC4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077" y="484289"/>
            <a:ext cx="4010234" cy="2484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122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CA725E-313C-421B-884D-42EAF955E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8444" y="431800"/>
            <a:ext cx="4953000" cy="144780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</a:br>
            <a:r>
              <a:rPr lang="ru-RU" sz="2700" dirty="0">
                <a:solidFill>
                  <a:schemeClr val="tx1"/>
                </a:solidFill>
                <a:effectLst/>
                <a:latin typeface="+mn-lt"/>
                <a:ea typeface="Cambria Math" pitchFamily="18" charset="0"/>
                <a:cs typeface="Times New Roman" pitchFamily="18" charset="0"/>
              </a:rPr>
              <a:t>12 декабря 1997 года у мемориала «Могила Неизвестного солдата» установлен </a:t>
            </a:r>
            <a:br>
              <a:rPr lang="ru-RU" sz="2700" dirty="0">
                <a:solidFill>
                  <a:schemeClr val="tx1"/>
                </a:solidFill>
                <a:effectLst/>
                <a:latin typeface="+mn-lt"/>
                <a:ea typeface="Cambria Math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chemeClr val="tx1"/>
                </a:solidFill>
                <a:effectLst/>
                <a:latin typeface="+mn-lt"/>
                <a:ea typeface="Cambria Math" pitchFamily="18" charset="0"/>
                <a:cs typeface="Times New Roman" pitchFamily="18" charset="0"/>
              </a:rPr>
              <a:t>Пост №1 почётного караула</a:t>
            </a:r>
            <a:br>
              <a:rPr lang="ru-RU" sz="3900" dirty="0">
                <a:solidFill>
                  <a:schemeClr val="tx1"/>
                </a:solidFill>
                <a:effectLst/>
                <a:latin typeface="+mn-lt"/>
              </a:rPr>
            </a:br>
            <a:endParaRPr lang="ru-RU" sz="390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28675" name="Picture 11" descr="C:\Users\User\Desktop\43471711_soldat_2006.jpg">
            <a:extLst>
              <a:ext uri="{FF2B5EF4-FFF2-40B4-BE49-F238E27FC236}">
                <a16:creationId xmlns:a16="http://schemas.microsoft.com/office/drawing/2014/main" id="{356069FA-EABE-4276-A046-81C42FB1F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421" y="-15875"/>
            <a:ext cx="3211689" cy="762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Рисунок 6" descr="Changing_the_guards_kremlin.JPG">
            <a:extLst>
              <a:ext uri="{FF2B5EF4-FFF2-40B4-BE49-F238E27FC236}">
                <a16:creationId xmlns:a16="http://schemas.microsoft.com/office/drawing/2014/main" id="{60460183-3340-42CC-8576-A27438D4F7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489" y="2360083"/>
            <a:ext cx="4809067" cy="360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141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21B22B-A05B-496E-8A65-0A98749D9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19705"/>
            <a:ext cx="109728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chemeClr val="tx1"/>
                </a:solidFill>
                <a:effectLst/>
              </a:rPr>
              <a:t>ПРЕКЛОНИМ ГОЛОВУ И, СТОЯ, ПОМОЛЧИМ…</a:t>
            </a:r>
            <a:br>
              <a:rPr lang="ru-RU" b="1" dirty="0">
                <a:solidFill>
                  <a:schemeClr val="tx1"/>
                </a:solidFill>
                <a:effectLst/>
              </a:rPr>
            </a:br>
            <a:r>
              <a:rPr lang="ru-RU" b="1" dirty="0">
                <a:solidFill>
                  <a:schemeClr val="tx1"/>
                </a:solidFill>
                <a:effectLst/>
              </a:rPr>
              <a:t>ПОМЯНЕМ ПАВШИХ ВСЕХ,</a:t>
            </a:r>
            <a:br>
              <a:rPr lang="ru-RU" b="1" dirty="0">
                <a:solidFill>
                  <a:schemeClr val="tx1"/>
                </a:solidFill>
                <a:effectLst/>
              </a:rPr>
            </a:br>
            <a:r>
              <a:rPr lang="ru-RU" b="1" dirty="0">
                <a:solidFill>
                  <a:schemeClr val="tx1"/>
                </a:solidFill>
                <a:effectLst/>
              </a:rPr>
              <a:t>ВСЕХ, НЕ ВЕРНУВШИХСЯ ИЗ БОЯ….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27B852-0CA6-4AEA-A55C-2F459EBA7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957690"/>
            <a:ext cx="5561189" cy="317782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59C1A08-9154-42B2-8E78-A65CCD645DAF}"/>
              </a:ext>
            </a:extLst>
          </p:cNvPr>
          <p:cNvSpPr/>
          <p:nvPr/>
        </p:nvSpPr>
        <p:spPr>
          <a:xfrm>
            <a:off x="932384" y="5838295"/>
            <a:ext cx="49004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Монумент неизвестному солдату</a:t>
            </a:r>
          </a:p>
          <a:p>
            <a:r>
              <a:rPr lang="ru-RU" dirty="0"/>
              <a:t>на территории Тюменского кадетского училища</a:t>
            </a:r>
          </a:p>
        </p:txBody>
      </p:sp>
    </p:spTree>
    <p:custDataLst>
      <p:tags r:id="rId1"/>
    </p:custDataLst>
  </p:cSld>
  <p:clrMapOvr>
    <a:masterClrMapping/>
  </p:clrMapOvr>
  <p:transition advTm="127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5|3.6|3.9|4.4|3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.1|2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4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ysClr val="window" lastClr="FFFFFF"/>
      </a:lt1>
      <a:dk2>
        <a:srgbClr val="FF585B"/>
      </a:dk2>
      <a:lt2>
        <a:srgbClr val="FF999B"/>
      </a:lt2>
      <a:accent1>
        <a:srgbClr val="FF0005"/>
      </a:accent1>
      <a:accent2>
        <a:srgbClr val="FF999B"/>
      </a:accent2>
      <a:accent3>
        <a:srgbClr val="FF5659"/>
      </a:accent3>
      <a:accent4>
        <a:srgbClr val="FF585B"/>
      </a:accent4>
      <a:accent5>
        <a:srgbClr val="FF5659"/>
      </a:accent5>
      <a:accent6>
        <a:srgbClr val="FF999B"/>
      </a:accent6>
      <a:hlink>
        <a:srgbClr val="FF0005"/>
      </a:hlink>
      <a:folHlink>
        <a:srgbClr val="FF5659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304</Words>
  <Application>Microsoft Office PowerPoint</Application>
  <PresentationFormat>Широкоэкранный</PresentationFormat>
  <Paragraphs>20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2" baseType="lpstr">
      <vt:lpstr>Arial</vt:lpstr>
      <vt:lpstr>Arial Black</vt:lpstr>
      <vt:lpstr>Book Antiqua</vt:lpstr>
      <vt:lpstr>Calibri</vt:lpstr>
      <vt:lpstr>Cambria Math</vt:lpstr>
      <vt:lpstr>Impact</vt:lpstr>
      <vt:lpstr>Lucida Sans</vt:lpstr>
      <vt:lpstr>Times New Roman</vt:lpstr>
      <vt:lpstr>Wingdings</vt:lpstr>
      <vt:lpstr>Wingdings 2</vt:lpstr>
      <vt:lpstr>Wingdings 3</vt:lpstr>
      <vt:lpstr>Апекс</vt:lpstr>
      <vt:lpstr>   День Неизвестного солдата 3 декабря - дата, которая объединяет всех… </vt:lpstr>
      <vt:lpstr> Могила  Неизвестного Солдата</vt:lpstr>
      <vt:lpstr>Презентация PowerPoint</vt:lpstr>
      <vt:lpstr>Перенос праха неизвестного солдата, Москва 3 декабря  1966 года. </vt:lpstr>
      <vt:lpstr>Презентация PowerPoint</vt:lpstr>
      <vt:lpstr>В центре мемориала —  надпись  «ИМЯ ТВОЁ НЕИЗВЕСТНО,  ПОДВИГ ТВОЙ БЕССМЕРТЕН»</vt:lpstr>
      <vt:lpstr>Справа от могилы— гранитная аллея с блоками из тёмно-красного порфира. На каждом блоке — название города-героя и чеканное изображение медали «Золотая Звезда».</vt:lpstr>
      <vt:lpstr> 12 декабря 1997 года у мемориала «Могила Неизвестного солдата» установлен  Пост №1 почётного караула </vt:lpstr>
      <vt:lpstr>ПРЕКЛОНИМ ГОЛОВУ И, СТОЯ, ПОМОЛЧИМ… ПОМЯНЕМ ПАВШИХ ВСЕХ, ВСЕХ, НЕ ВЕРНУВШИХСЯ ИЗ БОЯ….</vt:lpstr>
      <vt:lpstr>Памятные открытки: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Неизвестного солдата 3 декабря - дата, которая объединяет всех пропавших без вести во время войн и военных конфликтов.</dc:title>
  <dc:creator>Борисенко Марина Анатольевна</dc:creator>
  <cp:lastModifiedBy>Борисенко Марина Анатольевна</cp:lastModifiedBy>
  <cp:revision>9</cp:revision>
  <dcterms:created xsi:type="dcterms:W3CDTF">2021-12-06T08:38:55Z</dcterms:created>
  <dcterms:modified xsi:type="dcterms:W3CDTF">2021-12-06T10:16:41Z</dcterms:modified>
</cp:coreProperties>
</file>