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"/>
  </p:notesMasterIdLst>
  <p:sldIdLst>
    <p:sldId id="258" r:id="rId2"/>
    <p:sldId id="257" r:id="rId3"/>
    <p:sldId id="25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13073-9D3C-41B6-8084-A9B206476F78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39C7C-5768-44F2-84A5-3733372CD0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9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C39C7C-5768-44F2-84A5-3733372CD04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1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8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46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600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96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6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53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88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0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5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2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09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853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7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2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6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12E4FE6-E57F-496E-B873-80AABEEC3E2E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E3835-4D6E-494C-9E89-315286882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91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D0F28-FBB1-4875-BD71-213452639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264" y="2909453"/>
            <a:ext cx="2139991" cy="29619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07881-7A65-4D4D-9E1E-FD61B7A40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258" y="794717"/>
            <a:ext cx="6885951" cy="646331"/>
          </a:xfrm>
        </p:spPr>
        <p:txBody>
          <a:bodyPr/>
          <a:lstStyle/>
          <a:p>
            <a:r>
              <a:rPr lang="ru-RU" sz="2400" b="1" dirty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стенгазета</a:t>
            </a:r>
            <a:br>
              <a:rPr lang="ru-RU" sz="2400" b="1" dirty="0">
                <a:solidFill>
                  <a:srgbClr val="FEFE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День освобождения Ленинграда от фашисткой блокады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4F61A5-08F6-4CFF-B9D4-25D58D821B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0999" y="2241176"/>
            <a:ext cx="3860800" cy="3299012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января в школе №77 провели  урок мужества :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«Блокада Ленинграда. Дорога жизни.»,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   познакомились с основными событиями Блокадного Ленинграда. </a:t>
            </a:r>
            <a:r>
              <a:rPr lang="ru-RU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1941-1944года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757E526-851A-4B0A-96AD-FC594E99E956}"/>
              </a:ext>
            </a:extLst>
          </p:cNvPr>
          <p:cNvSpPr/>
          <p:nvPr/>
        </p:nvSpPr>
        <p:spPr>
          <a:xfrm>
            <a:off x="3891916" y="6063283"/>
            <a:ext cx="4218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в бомбоубежище</a:t>
            </a:r>
            <a:br>
              <a:rPr lang="ru-RU" b="0" i="1" dirty="0">
                <a:solidFill>
                  <a:srgbClr val="242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avatars.mds.yandex.net/get-zen_doc/29485/pub_5a6b79cc9b403cbda9803443_5a6b7a63581669832e0b5e47/scale_1200">
            <a:extLst>
              <a:ext uri="{FF2B5EF4-FFF2-40B4-BE49-F238E27FC236}">
                <a16:creationId xmlns:a16="http://schemas.microsoft.com/office/drawing/2014/main" id="{5F55DBA7-7971-401B-AF4A-5B82B5E4AB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03" y="3890682"/>
            <a:ext cx="2803900" cy="210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img-fotki.yandex.ru/get/9752/225044291.37/0_d13fe_f76d6927_XXL.jpg">
            <a:extLst>
              <a:ext uri="{FF2B5EF4-FFF2-40B4-BE49-F238E27FC236}">
                <a16:creationId xmlns:a16="http://schemas.microsoft.com/office/drawing/2014/main" id="{F73EF497-8DEC-48F7-9633-2086075728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29" y="1607021"/>
            <a:ext cx="2803900" cy="21014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E857E41-6E28-49D6-A783-C82A2295E7A5}"/>
              </a:ext>
            </a:extLst>
          </p:cNvPr>
          <p:cNvSpPr/>
          <p:nvPr/>
        </p:nvSpPr>
        <p:spPr>
          <a:xfrm>
            <a:off x="7189891" y="5441612"/>
            <a:ext cx="451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Ответственные: 8 а  класс (кружок «Нити времени)  МБОУ ООШ №77 города Тюмени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учитель истории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Борисенко М.А</a:t>
            </a:r>
            <a:endParaRPr lang="ru-RU" sz="11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5896FD-247B-4DC0-8224-A4C90C6B1B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109" y="1031667"/>
            <a:ext cx="2187782" cy="16408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2212F47-3BF8-42BC-A55B-642F70234F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999" y="293897"/>
            <a:ext cx="2197295" cy="164797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E3B8B8C-01B3-4AFC-A4B4-781171A587E7}"/>
              </a:ext>
            </a:extLst>
          </p:cNvPr>
          <p:cNvSpPr/>
          <p:nvPr/>
        </p:nvSpPr>
        <p:spPr>
          <a:xfrm>
            <a:off x="924283" y="6211895"/>
            <a:ext cx="2058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Улицы Ленинграда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40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5F113A-594C-4491-B527-DDE055BC9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92" y="2362851"/>
            <a:ext cx="11833415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У грядок на </a:t>
            </a:r>
            <a:r>
              <a:rPr lang="ru-RU" dirty="0" err="1"/>
              <a:t>Мытнинской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набережной. 1942г.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                                        У кухонной плиты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                                               в блокадном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                                                                    Ленинграде. 01.1942г.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C23A4-121B-491C-9FC7-C6D959A6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67" y="3398518"/>
            <a:ext cx="2087780" cy="30402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36719-13DD-4DDB-B7C1-70E2083D8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678" y="972967"/>
            <a:ext cx="3810330" cy="25087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E58FE0-88A1-4C6A-9238-4195849E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26" y="191520"/>
            <a:ext cx="2772936" cy="3583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88304F-79A3-4A7A-83EC-4A06C35C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30" y="4243409"/>
            <a:ext cx="3436728" cy="231549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DA0317-6F60-4669-9119-69DC8696CCA4}"/>
              </a:ext>
            </a:extLst>
          </p:cNvPr>
          <p:cNvSpPr/>
          <p:nvPr/>
        </p:nvSpPr>
        <p:spPr>
          <a:xfrm>
            <a:off x="7811911" y="5855952"/>
            <a:ext cx="3635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effectLst/>
                <a:latin typeface="PT Serif"/>
              </a:rPr>
              <a:t>Эвакуация. 1942г.</a:t>
            </a:r>
            <a:br>
              <a:rPr lang="ru-RU" b="0" dirty="0">
                <a:effectLst/>
                <a:latin typeface="PT Serif"/>
              </a:rPr>
            </a:br>
            <a:endParaRPr lang="ru-RU" dirty="0"/>
          </a:p>
        </p:txBody>
      </p:sp>
      <p:pic>
        <p:nvPicPr>
          <p:cNvPr id="10" name="Рисунок 9" descr="https://avatars.mds.yandex.net/get-zen_doc/209388/pub_5a5be8dba815f1cc5b099f4e_5a5beb5ca815f1cc5b099f53/scale_1200">
            <a:extLst>
              <a:ext uri="{FF2B5EF4-FFF2-40B4-BE49-F238E27FC236}">
                <a16:creationId xmlns:a16="http://schemas.microsoft.com/office/drawing/2014/main" id="{44F1DBF5-0A37-4F1C-8332-D692A7A7117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0" y="143811"/>
            <a:ext cx="3006772" cy="2083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9880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7B5837-D7C1-48F5-A44C-3E499A12F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91" y="328210"/>
            <a:ext cx="3577727" cy="3286029"/>
          </a:xfrm>
          <a:prstGeom prst="rect">
            <a:avLst/>
          </a:prstGeom>
        </p:spPr>
      </p:pic>
      <p:pic>
        <p:nvPicPr>
          <p:cNvPr id="8" name="Рисунок 7" descr="https://fullpicture.ru/wp-content/uploads/2021/01/saved-leningrad4.jpg">
            <a:extLst>
              <a:ext uri="{FF2B5EF4-FFF2-40B4-BE49-F238E27FC236}">
                <a16:creationId xmlns:a16="http://schemas.microsoft.com/office/drawing/2014/main" id="{176A49CD-09A3-4A6E-93E8-92B270D6E0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53" y="3929820"/>
            <a:ext cx="3660633" cy="259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moe-online.ru/media_new/9/0/1/8/7/1/7ff3c97a8fce7719706420e463ac7d26/WZP6a8krxkswysJqhakylZ9mjuNvUkkUBzDlRcVI-thumb_1280.jpg">
            <a:extLst>
              <a:ext uri="{FF2B5EF4-FFF2-40B4-BE49-F238E27FC236}">
                <a16:creationId xmlns:a16="http://schemas.microsoft.com/office/drawing/2014/main" id="{10663C7D-FFC6-47B0-8FDB-F699A48287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5249"/>
            <a:ext cx="3765177" cy="2488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EF39D-F3CA-4A07-9C7E-FDA256AC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92" y="3999300"/>
            <a:ext cx="3577727" cy="2387600"/>
          </a:xfrm>
          <a:prstGeom prst="rect">
            <a:avLst/>
          </a:prstGeom>
        </p:spPr>
      </p:pic>
      <p:pic>
        <p:nvPicPr>
          <p:cNvPr id="11" name="Рисунок 10" descr="https://smolbattle.ru/data/attachments/121/121885-6b1d59a4f08502506d8d4f359703b6ae.jpg">
            <a:extLst>
              <a:ext uri="{FF2B5EF4-FFF2-40B4-BE49-F238E27FC236}">
                <a16:creationId xmlns:a16="http://schemas.microsoft.com/office/drawing/2014/main" id="{A8CEEA04-AF1B-4998-ABE0-7AF2814FF0B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16" y="222497"/>
            <a:ext cx="3709785" cy="309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molstat.ru/media/3109/conversions/big.jpg">
            <a:extLst>
              <a:ext uri="{FF2B5EF4-FFF2-40B4-BE49-F238E27FC236}">
                <a16:creationId xmlns:a16="http://schemas.microsoft.com/office/drawing/2014/main" id="{3D4497AB-E61C-4360-831F-35A0C78FCE9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75" y="3515770"/>
            <a:ext cx="3660633" cy="2617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2832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</TotalTime>
  <Words>95</Words>
  <Application>Microsoft Office PowerPoint</Application>
  <PresentationFormat>Широкоэкранный</PresentationFormat>
  <Paragraphs>15</Paragraphs>
  <Slides>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10" baseType="lpstr">
      <vt:lpstr>Arial</vt:lpstr>
      <vt:lpstr>Calibri</vt:lpstr>
      <vt:lpstr>Century Gothic</vt:lpstr>
      <vt:lpstr>PT Serif</vt:lpstr>
      <vt:lpstr>Times New Roman</vt:lpstr>
      <vt:lpstr>Wingdings 3</vt:lpstr>
      <vt:lpstr>Ион</vt:lpstr>
      <vt:lpstr>Электронная стенгазета 27 января День освобождения Ленинграда от фашисткой блокады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Борисенко Марина Анатольевна</dc:creator>
  <cp:lastModifiedBy>Борисенко Марина Анатольевна</cp:lastModifiedBy>
  <cp:revision>6</cp:revision>
  <dcterms:created xsi:type="dcterms:W3CDTF">2022-01-25T04:15:43Z</dcterms:created>
  <dcterms:modified xsi:type="dcterms:W3CDTF">2022-01-25T05:00:06Z</dcterms:modified>
</cp:coreProperties>
</file>