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34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F3051-E501-480B-A26E-763A3BD896B9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367AFB43-9436-4D2A-876D-7540A177E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965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F3051-E501-480B-A26E-763A3BD896B9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67AFB43-9436-4D2A-876D-7540A177E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021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F3051-E501-480B-A26E-763A3BD896B9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67AFB43-9436-4D2A-876D-7540A177E3D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92548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F3051-E501-480B-A26E-763A3BD896B9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67AFB43-9436-4D2A-876D-7540A177E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3119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F3051-E501-480B-A26E-763A3BD896B9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67AFB43-9436-4D2A-876D-7540A177E3DB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006213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F3051-E501-480B-A26E-763A3BD896B9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67AFB43-9436-4D2A-876D-7540A177E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837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F3051-E501-480B-A26E-763A3BD896B9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AFB43-9436-4D2A-876D-7540A177E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7096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F3051-E501-480B-A26E-763A3BD896B9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AFB43-9436-4D2A-876D-7540A177E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406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F3051-E501-480B-A26E-763A3BD896B9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AFB43-9436-4D2A-876D-7540A177E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424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F3051-E501-480B-A26E-763A3BD896B9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67AFB43-9436-4D2A-876D-7540A177E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340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F3051-E501-480B-A26E-763A3BD896B9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67AFB43-9436-4D2A-876D-7540A177E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936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F3051-E501-480B-A26E-763A3BD896B9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67AFB43-9436-4D2A-876D-7540A177E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931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F3051-E501-480B-A26E-763A3BD896B9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AFB43-9436-4D2A-876D-7540A177E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113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F3051-E501-480B-A26E-763A3BD896B9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AFB43-9436-4D2A-876D-7540A177E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430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F3051-E501-480B-A26E-763A3BD896B9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AFB43-9436-4D2A-876D-7540A177E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734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F3051-E501-480B-A26E-763A3BD896B9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67AFB43-9436-4D2A-876D-7540A177E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643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F3051-E501-480B-A26E-763A3BD896B9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67AFB43-9436-4D2A-876D-7540A177E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564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A21631-5D63-4B36-AEA8-87E54C660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733" y="271110"/>
            <a:ext cx="10364154" cy="496534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газета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«Братство славянских народов»</a:t>
            </a:r>
            <a:r>
              <a:rPr lang="ru-RU" sz="2700" dirty="0"/>
              <a:t> </a:t>
            </a:r>
            <a:br>
              <a:rPr lang="ru-RU" dirty="0"/>
            </a:br>
            <a:br>
              <a:rPr lang="ru-RU" dirty="0"/>
            </a:br>
            <a:endParaRPr lang="ru-RU" sz="16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BDEDA3-18E2-45F1-88F8-9018B81B0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7911" y="3571630"/>
            <a:ext cx="755434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марта  в нашей  школе учащиеся среднего звена провели урок  истории «Братство славянских народов».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через   памятники литературного  и исторического наследия России,  Белоруссии и  Украины, рассмотрели вопросы: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Мы – родственные народы?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Какие причины привели от дружбы к противоречиям?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Фейки тоже оружие – как вычислить подделку?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Что сделано для установления мира на Донбассе?</a:t>
            </a: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AE26D27-902B-4A6B-92DB-299833DE1397}"/>
              </a:ext>
            </a:extLst>
          </p:cNvPr>
          <p:cNvSpPr/>
          <p:nvPr/>
        </p:nvSpPr>
        <p:spPr>
          <a:xfrm>
            <a:off x="8762258" y="5906412"/>
            <a:ext cx="3569193" cy="511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1050" dirty="0">
                <a:solidFill>
                  <a:prstClr val="black"/>
                </a:solidFill>
              </a:rPr>
              <a:t>Ответственные: Кружок  «Нити времен»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1050" dirty="0">
                <a:solidFill>
                  <a:prstClr val="black"/>
                </a:solidFill>
              </a:rPr>
              <a:t>Руководитель Борисенко М 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67CEEFD-26F1-4648-840A-673492C04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062" y="2242412"/>
            <a:ext cx="3711849" cy="20879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B79705-05C1-419F-BBF4-47897F2A9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533" y="1799419"/>
            <a:ext cx="1997116" cy="149783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D2BBE2D-1CF9-42ED-ADC7-51253A56198A}"/>
              </a:ext>
            </a:extLst>
          </p:cNvPr>
          <p:cNvSpPr/>
          <p:nvPr/>
        </p:nvSpPr>
        <p:spPr>
          <a:xfrm>
            <a:off x="3702757" y="786859"/>
            <a:ext cx="817315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/>
              <a:t>В настоящее время мы являемся свидетелями событий новейшей истории, которые стали следствием политики разных государств в отношении нашей страны России и ближайшего нашего соседа и братского народа Украины.</a:t>
            </a:r>
            <a:br>
              <a:rPr lang="ru-RU" b="1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1141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A62B08-51E6-4F9D-A7ED-D46C88FD4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822" y="4216135"/>
            <a:ext cx="10515600" cy="1325563"/>
          </a:xfrm>
        </p:spPr>
        <p:txBody>
          <a:bodyPr>
            <a:normAutofit/>
          </a:bodyPr>
          <a:lstStyle/>
          <a:p>
            <a:r>
              <a:rPr lang="ru-RU" sz="2000" dirty="0"/>
              <a:t>Словарь:</a:t>
            </a:r>
            <a:br>
              <a:rPr lang="ru-RU" sz="2000" dirty="0"/>
            </a:br>
            <a:r>
              <a:rPr lang="ru-RU" sz="2000" dirty="0"/>
              <a:t>Демилитаризация — принуждение к отказу от подготовки к войне, насильственным действиям с использованием оружия в отношении своих граждан.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EB35A3-B7B2-4D2D-A362-99A41AE0C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6822" y="302242"/>
            <a:ext cx="9612488" cy="39138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Историческая справка.</a:t>
            </a:r>
          </a:p>
          <a:p>
            <a:r>
              <a:rPr lang="ru-RU" dirty="0"/>
              <a:t>21 февраля этого года Россия признала независимость Донецкой и Луганской народных республик, с которыми были заключены договоры о дружбе, сотрудничестве и взаимопомощи.</a:t>
            </a:r>
          </a:p>
          <a:p>
            <a:pPr lvl="0"/>
            <a:r>
              <a:rPr lang="ru-RU" dirty="0"/>
              <a:t>Вооруженные силы России не наносят никаких авиационных или артиллерийский ударов по городам Украины, мирному гражданскому населению ничего не угрожает.</a:t>
            </a:r>
          </a:p>
          <a:p>
            <a:pPr lvl="0"/>
            <a:r>
              <a:rPr lang="ru-RU" dirty="0"/>
              <a:t> Точечными ударами выводятся из строя военные базы с ракетами, самолётами, аэродромы и авиация украинской армии, оружейные склады.</a:t>
            </a:r>
          </a:p>
          <a:p>
            <a:pPr lvl="0"/>
            <a:r>
              <a:rPr lang="ru-RU" dirty="0"/>
              <a:t>Всем, кто добровольно сдаёт оружие и отказывается продолжать войну, оказывается уважительное отношение и помощь в отправке домой к своим семьям.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1229539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Легкий дым</Template>
  <TotalTime>57</TotalTime>
  <Words>237</Words>
  <Application>Microsoft Office PowerPoint</Application>
  <PresentationFormat>Широкоэкранный</PresentationFormat>
  <Paragraphs>18</Paragraphs>
  <Slides>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7" baseType="lpstr">
      <vt:lpstr>Arial</vt:lpstr>
      <vt:lpstr>Century Gothic</vt:lpstr>
      <vt:lpstr>Times New Roman</vt:lpstr>
      <vt:lpstr>Wingdings 3</vt:lpstr>
      <vt:lpstr>Легкий дым</vt:lpstr>
      <vt:lpstr>Электронная газета «Братство славянских народов»   </vt:lpstr>
      <vt:lpstr>Словарь: Демилитаризация — принуждение к отказу от подготовки к войне, насильственным действиям с использованием оружия в отношении своих граждан.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Электронная газета</dc:title>
  <dc:creator>Борисенко Марина Анатольевна</dc:creator>
  <cp:lastModifiedBy>Борисенко Марина Анатольевна</cp:lastModifiedBy>
  <cp:revision>9</cp:revision>
  <dcterms:created xsi:type="dcterms:W3CDTF">2022-03-18T03:01:58Z</dcterms:created>
  <dcterms:modified xsi:type="dcterms:W3CDTF">2022-03-18T05:31:08Z</dcterms:modified>
</cp:coreProperties>
</file>