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02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5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35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9951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930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111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57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7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57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9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2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5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7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8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1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6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2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936037B-7EFC-481C-AC66-868717DE9383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2F5A73F-0621-4520-8621-4B859EE2D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2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8DA69-81D2-4EE7-B4DA-311EF3956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606" y="78919"/>
            <a:ext cx="11822787" cy="97084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Электронная газета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079A1E-180E-4476-93CB-77FD73B29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7370" y="3429000"/>
            <a:ext cx="7614559" cy="1655762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марта Ребята старшего звена  на уроках истории и обществознания  познакомились с  современными  стратегиями ведения гибридных конфликтов, учились применять исторические знания для осмысления сущности современных общественных явлений, жизни в современном поликультурном,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полиэтничном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многоконфессиональном мире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BFEE4A-1FD6-4F19-9383-F38573B7F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184" y="501860"/>
            <a:ext cx="4316342" cy="74987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22E4D5-B70C-46C0-9E1B-3E4D1F076C6E}"/>
              </a:ext>
            </a:extLst>
          </p:cNvPr>
          <p:cNvSpPr/>
          <p:nvPr/>
        </p:nvSpPr>
        <p:spPr>
          <a:xfrm>
            <a:off x="4743326" y="113268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Bahnschrift" panose="020B0502040204020203" pitchFamily="34" charset="0"/>
              </a:rPr>
              <a:t>Сегодня мы с вами стали свидетелями исторических событий. При проведении специальной операции на Украине наши войска сталкиваются с вооруженным сопротивлением. Но помимо прямых боестолкновений, мы встречаемся сегодня и с экономическим, и с политическим, и с психологическим давлением со стороны стран Запада</a:t>
            </a:r>
            <a:r>
              <a:rPr lang="ru-RU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845EC4-4C33-41E3-91B5-87D14A3E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37" y="2056141"/>
            <a:ext cx="3103133" cy="23227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C33821-A125-4F50-87DE-8BED64EAD0DF}"/>
              </a:ext>
            </a:extLst>
          </p:cNvPr>
          <p:cNvSpPr/>
          <p:nvPr/>
        </p:nvSpPr>
        <p:spPr>
          <a:xfrm>
            <a:off x="5610578" y="544318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Bookman Old Style" panose="02050604050505020204" pitchFamily="18" charset="0"/>
              </a:rPr>
              <a:t>Ответственные: Кружок  «Нити времен»</a:t>
            </a:r>
          </a:p>
          <a:p>
            <a:r>
              <a:rPr lang="ru-RU" sz="1400" dirty="0">
                <a:latin typeface="Bookman Old Style" panose="02050604050505020204" pitchFamily="18" charset="0"/>
              </a:rPr>
              <a:t>Руководитель Борисенко М А</a:t>
            </a:r>
          </a:p>
        </p:txBody>
      </p:sp>
    </p:spTree>
    <p:extLst>
      <p:ext uri="{BB962C8B-B14F-4D97-AF65-F5344CB8AC3E}">
        <p14:creationId xmlns:p14="http://schemas.microsoft.com/office/powerpoint/2010/main" val="311201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563E3CDB-0AD6-4143-9222-56CB71918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44" y="2451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 XXI веке во время конфликтов уже не обязательно применять силу, чтобы победить противника, в ход идут элементы информационных, психологических и экономических манипуляций. То есть смешиваются разные методы воздействия на людей. По-другому всё это называется «гибридные конфликты».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E61172-9772-4F20-B88A-861AD5073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80" y="2893651"/>
            <a:ext cx="2944623" cy="22069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0EA7C4-A1C1-46CA-8FFE-58E947385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076" y="3429000"/>
            <a:ext cx="2776335" cy="20822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4E917D-6CC0-4BFF-A2AA-4772CACF2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085" y="3056320"/>
            <a:ext cx="338967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73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50</TotalTime>
  <Words>144</Words>
  <Application>Microsoft Office PowerPoint</Application>
  <PresentationFormat>Широкоэкранный</PresentationFormat>
  <Paragraphs>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Bahnschrift</vt:lpstr>
      <vt:lpstr>Bookman Old Style</vt:lpstr>
      <vt:lpstr>Impact</vt:lpstr>
      <vt:lpstr>Times New Roman</vt:lpstr>
      <vt:lpstr>Главное мероприятие</vt:lpstr>
      <vt:lpstr>Электронная газета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Борисенко Марина Анатольевна</dc:creator>
  <cp:lastModifiedBy>Борисенко Марина Анатольевна</cp:lastModifiedBy>
  <cp:revision>11</cp:revision>
  <dcterms:created xsi:type="dcterms:W3CDTF">2022-03-18T03:23:13Z</dcterms:created>
  <dcterms:modified xsi:type="dcterms:W3CDTF">2022-03-18T07:51:36Z</dcterms:modified>
</cp:coreProperties>
</file>