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</p:sldIdLst>
  <p:sldSz cy="6858000" cx="12192000"/>
  <p:notesSz cx="6858000" cy="9144000"/>
  <p:embeddedFontLst>
    <p:embeddedFont>
      <p:font typeface="Montserrat"/>
      <p:regular r:id="rId7"/>
      <p:bold r:id="rId8"/>
      <p:italic r:id="rId9"/>
      <p:boldItalic r:id="rId10"/>
    </p:embeddedFont>
    <p:embeddedFont>
      <p:font typeface="Corbel"/>
      <p:regular r:id="rId11"/>
      <p:bold r:id="rId12"/>
      <p:italic r:id="rId13"/>
      <p:boldItalic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5" roundtripDataSignature="AMtx7miFW+GXxoVuhmDvabpZ/aOlBkFk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Corbel-regular.fntdata"/><Relationship Id="rId10" Type="http://schemas.openxmlformats.org/officeDocument/2006/relationships/font" Target="fonts/Montserrat-boldItalic.fntdata"/><Relationship Id="rId13" Type="http://schemas.openxmlformats.org/officeDocument/2006/relationships/font" Target="fonts/Corbel-italic.fntdata"/><Relationship Id="rId12" Type="http://schemas.openxmlformats.org/officeDocument/2006/relationships/font" Target="fonts/Corbel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font" Target="fonts/Montserrat-italic.fntdata"/><Relationship Id="rId15" Type="http://customschemas.google.com/relationships/presentationmetadata" Target="metadata"/><Relationship Id="rId14" Type="http://schemas.openxmlformats.org/officeDocument/2006/relationships/font" Target="fonts/Corbel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font" Target="fonts/Montserrat-regular.fntdata"/><Relationship Id="rId8" Type="http://schemas.openxmlformats.org/officeDocument/2006/relationships/font" Target="fonts/Montserrat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4"/>
          <p:cNvSpPr txBox="1"/>
          <p:nvPr>
            <p:ph idx="1" type="body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15" name="Google Shape;15;p4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idx="1" type="body"/>
          </p:nvPr>
        </p:nvSpPr>
        <p:spPr>
          <a:xfrm rot="5400000">
            <a:off x="3991839" y="-777240"/>
            <a:ext cx="4206240" cy="97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3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3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showMasterSp="0" type="vertTitleAndTx">
  <p:cSld name="VERTICAL_TITLE_AND_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4"/>
          <p:cNvSpPr txBox="1"/>
          <p:nvPr>
            <p:ph type="title"/>
          </p:nvPr>
        </p:nvSpPr>
        <p:spPr>
          <a:xfrm rot="5400000">
            <a:off x="7413033" y="2022229"/>
            <a:ext cx="5897562" cy="24023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4"/>
          <p:cNvSpPr txBox="1"/>
          <p:nvPr>
            <p:ph idx="1" type="body"/>
          </p:nvPr>
        </p:nvSpPr>
        <p:spPr>
          <a:xfrm rot="5400000">
            <a:off x="1876064" y="-763226"/>
            <a:ext cx="5897562" cy="7973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81" name="Google Shape;81;p14"/>
          <p:cNvSpPr txBox="1"/>
          <p:nvPr>
            <p:ph idx="10" type="dt"/>
          </p:nvPr>
        </p:nvSpPr>
        <p:spPr>
          <a:xfrm>
            <a:off x="838200" y="6422854"/>
            <a:ext cx="27431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4"/>
          <p:cNvSpPr txBox="1"/>
          <p:nvPr>
            <p:ph idx="11" type="ftr"/>
          </p:nvPr>
        </p:nvSpPr>
        <p:spPr>
          <a:xfrm>
            <a:off x="3776135" y="6422854"/>
            <a:ext cx="42796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4"/>
          <p:cNvSpPr txBox="1"/>
          <p:nvPr>
            <p:ph idx="12" type="sldNum"/>
          </p:nvPr>
        </p:nvSpPr>
        <p:spPr>
          <a:xfrm>
            <a:off x="8073048" y="6422854"/>
            <a:ext cx="8797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5"/>
          <p:cNvSpPr txBox="1"/>
          <p:nvPr>
            <p:ph type="ctrTitle"/>
          </p:nvPr>
        </p:nvSpPr>
        <p:spPr>
          <a:xfrm>
            <a:off x="365759" y="2166364"/>
            <a:ext cx="11471565" cy="1739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orbe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" type="subTitle"/>
          </p:nvPr>
        </p:nvSpPr>
        <p:spPr>
          <a:xfrm>
            <a:off x="1524000" y="3996250"/>
            <a:ext cx="9144000" cy="13092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2" name="Google Shape;22;p5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showMasterSp="0" type="secHead">
  <p:cSld name="SECTION_HEADER">
    <p:bg>
      <p:bgPr>
        <a:solidFill>
          <a:schemeClr val="lt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6"/>
          <p:cNvSpPr txBox="1"/>
          <p:nvPr>
            <p:ph type="title"/>
          </p:nvPr>
        </p:nvSpPr>
        <p:spPr>
          <a:xfrm>
            <a:off x="833191" y="2208879"/>
            <a:ext cx="105156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bel"/>
              <a:buNone/>
              <a:defRPr b="0"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833191" y="4010334"/>
            <a:ext cx="10515600" cy="11746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C8C8C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C8C8C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C8C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C8C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C8C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C8C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C8C8C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C8C8C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sz="12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algn="l">
              <a:spcBef>
                <a:spcPts val="0"/>
              </a:spcBef>
              <a:buNone/>
              <a:defRPr b="0" sz="12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algn="l">
              <a:spcBef>
                <a:spcPts val="0"/>
              </a:spcBef>
              <a:buNone/>
              <a:defRPr b="0" sz="12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algn="l">
              <a:spcBef>
                <a:spcPts val="0"/>
              </a:spcBef>
              <a:buNone/>
              <a:defRPr b="0" sz="12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algn="l">
              <a:spcBef>
                <a:spcPts val="0"/>
              </a:spcBef>
              <a:buNone/>
              <a:defRPr b="0" sz="12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algn="l">
              <a:spcBef>
                <a:spcPts val="0"/>
              </a:spcBef>
              <a:buNone/>
              <a:defRPr b="0" sz="12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algn="l">
              <a:spcBef>
                <a:spcPts val="0"/>
              </a:spcBef>
              <a:buNone/>
              <a:defRPr b="0" sz="12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algn="l">
              <a:spcBef>
                <a:spcPts val="0"/>
              </a:spcBef>
              <a:buNone/>
              <a:defRPr b="0" sz="12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algn="l">
              <a:spcBef>
                <a:spcPts val="0"/>
              </a:spcBef>
              <a:buNone/>
              <a:defRPr b="0" sz="12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1205344" y="2011680"/>
            <a:ext cx="47548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35" name="Google Shape;35;p7"/>
          <p:cNvSpPr txBox="1"/>
          <p:nvPr>
            <p:ph idx="2" type="body"/>
          </p:nvPr>
        </p:nvSpPr>
        <p:spPr>
          <a:xfrm>
            <a:off x="6230391" y="2011680"/>
            <a:ext cx="47548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36" name="Google Shape;36;p7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8"/>
          <p:cNvSpPr txBox="1"/>
          <p:nvPr>
            <p:ph idx="1" type="body"/>
          </p:nvPr>
        </p:nvSpPr>
        <p:spPr>
          <a:xfrm>
            <a:off x="1207008" y="1913470"/>
            <a:ext cx="4754880" cy="743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2" name="Google Shape;42;p8"/>
          <p:cNvSpPr txBox="1"/>
          <p:nvPr>
            <p:ph idx="2" type="body"/>
          </p:nvPr>
        </p:nvSpPr>
        <p:spPr>
          <a:xfrm>
            <a:off x="1207008" y="2656566"/>
            <a:ext cx="475488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43" name="Google Shape;43;p8"/>
          <p:cNvSpPr txBox="1"/>
          <p:nvPr>
            <p:ph idx="3" type="body"/>
          </p:nvPr>
        </p:nvSpPr>
        <p:spPr>
          <a:xfrm>
            <a:off x="6231230" y="1913470"/>
            <a:ext cx="4754880" cy="743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8"/>
          <p:cNvSpPr txBox="1"/>
          <p:nvPr>
            <p:ph idx="4" type="body"/>
          </p:nvPr>
        </p:nvSpPr>
        <p:spPr>
          <a:xfrm>
            <a:off x="6231230" y="2656564"/>
            <a:ext cx="475488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45" name="Google Shape;45;p8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9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9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showMasterSp="0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0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1207008" y="2120054"/>
            <a:ext cx="612648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Char char="▪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800"/>
              <a:buChar char="▪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Char char="▪"/>
              <a:defRPr sz="2000"/>
            </a:lvl9pPr>
          </a:lstStyle>
          <a:p/>
        </p:txBody>
      </p:sp>
      <p:sp>
        <p:nvSpPr>
          <p:cNvPr id="60" name="Google Shape;60;p11"/>
          <p:cNvSpPr txBox="1"/>
          <p:nvPr>
            <p:ph idx="2" type="body"/>
          </p:nvPr>
        </p:nvSpPr>
        <p:spPr>
          <a:xfrm>
            <a:off x="7789023" y="2147486"/>
            <a:ext cx="3200400" cy="3432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61" name="Google Shape;61;p11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1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1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2"/>
          <p:cNvSpPr/>
          <p:nvPr>
            <p:ph idx="2" type="pic"/>
          </p:nvPr>
        </p:nvSpPr>
        <p:spPr>
          <a:xfrm>
            <a:off x="1280160" y="2211494"/>
            <a:ext cx="6126480" cy="3931920"/>
          </a:xfrm>
          <a:prstGeom prst="rect">
            <a:avLst/>
          </a:prstGeom>
          <a:solidFill>
            <a:srgbClr val="F7F7F7"/>
          </a:solidFill>
          <a:ln>
            <a:noFill/>
          </a:ln>
        </p:spPr>
      </p:sp>
      <p:sp>
        <p:nvSpPr>
          <p:cNvPr id="67" name="Google Shape;67;p12"/>
          <p:cNvSpPr txBox="1"/>
          <p:nvPr>
            <p:ph idx="1" type="body"/>
          </p:nvPr>
        </p:nvSpPr>
        <p:spPr>
          <a:xfrm>
            <a:off x="7790688" y="2150621"/>
            <a:ext cx="32004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68" name="Google Shape;68;p12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2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2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" name="Google Shape;7;p3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b="0" i="0" sz="4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3"/>
          <p:cNvSpPr txBox="1"/>
          <p:nvPr>
            <p:ph idx="1" type="body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▪"/>
              <a:defRPr b="0" i="0" sz="2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9" name="Google Shape;9;p3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0" name="Google Shape;10;p3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1" name="Google Shape;11;p3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838200" y="365125"/>
            <a:ext cx="1117450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None/>
            </a:pPr>
            <a:r>
              <a:rPr b="1" lang="ru-RU" sz="2400">
                <a:latin typeface="Times New Roman"/>
                <a:ea typeface="Times New Roman"/>
                <a:cs typeface="Times New Roman"/>
                <a:sym typeface="Times New Roman"/>
              </a:rPr>
              <a:t>ЭЛЕКТРОННАЯ ГАЗЕТА               </a:t>
            </a:r>
            <a:r>
              <a:rPr b="1" lang="ru-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КРЫМСКАЯ ВЕСНА»</a:t>
            </a:r>
            <a:br>
              <a:rPr b="1" lang="ru-RU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/>
          </a:p>
        </p:txBody>
      </p:sp>
      <p:sp>
        <p:nvSpPr>
          <p:cNvPr id="89" name="Google Shape;89;p1"/>
          <p:cNvSpPr txBox="1"/>
          <p:nvPr>
            <p:ph idx="1" type="body"/>
          </p:nvPr>
        </p:nvSpPr>
        <p:spPr>
          <a:xfrm>
            <a:off x="838200" y="1986094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ru-RU"/>
              <a:t>18 марта в Республике Крым празднуется  День воссоединения Крыма с Россией.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18 марта 2022 г. ребята нашей школы уроки истории</a:t>
            </a:r>
            <a:r>
              <a:rPr lang="ru-RU">
                <a:latin typeface="Arial"/>
                <a:ea typeface="Arial"/>
                <a:cs typeface="Arial"/>
                <a:sym typeface="Arial"/>
              </a:rPr>
              <a:t>  посвятили  Восьмой годовщине воссоединения  Крыма с Россией. Уроки прошли  под девизом “Вместе навсегда".</a:t>
            </a:r>
            <a:endParaRPr/>
          </a:p>
        </p:txBody>
      </p:sp>
      <p:sp>
        <p:nvSpPr>
          <p:cNvPr id="90" name="Google Shape;90;p1"/>
          <p:cNvSpPr/>
          <p:nvPr/>
        </p:nvSpPr>
        <p:spPr>
          <a:xfrm>
            <a:off x="6714564" y="5753638"/>
            <a:ext cx="478715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Ответственные: Кружок  «Нити времен»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Руководитель Борисенко М А</a:t>
            </a:r>
            <a:endParaRPr/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7199" y="3518653"/>
            <a:ext cx="4000250" cy="2844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21092" y="3503497"/>
            <a:ext cx="4000251" cy="2250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/>
          <p:nvPr>
            <p:ph idx="1" type="subTitle"/>
          </p:nvPr>
        </p:nvSpPr>
        <p:spPr>
          <a:xfrm>
            <a:off x="502023" y="169364"/>
            <a:ext cx="11187953" cy="3462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ru-RU"/>
              <a:t>Крым и Севастополь вновь стали российскими регионами после проведенного 16 марта 2014 года референдума, на котором большинство жителей высказались за вхождение в состав России. Воссоединение с Россией поддержали 96,77% крымчан и 95,6% севастопольцев.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rPr lang="ru-RU"/>
              <a:t>!8 марта в Кремле подписали договор о воссоединения Крыма с Россией. Эту дату отмечает вся страна. К участию в акциях и флешмобах присоединяются школьники. Студенты , волонтёры из разных городов.</a:t>
            </a:r>
            <a:endParaRPr/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3940" y="2697742"/>
            <a:ext cx="3918568" cy="2293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491" y="3257618"/>
            <a:ext cx="3649041" cy="2736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2318" y="2151529"/>
            <a:ext cx="3406590" cy="2554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17975" y="4284162"/>
            <a:ext cx="3205965" cy="240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Окаймление">
  <a:themeElements>
    <a:clrScheme name="Окаймление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2022-03-18T06:34:53Z</dcterms:created>
  <dc:creator>Борисенко Марина Анатольевна</dc:creator>
</cp:coreProperties>
</file>