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22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7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9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6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77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6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3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3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3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4B3367-4FB5-4CCD-AAAD-A7887CBD27A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11DE72B-271D-48A8-B162-4D9FE9BC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9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065C2-0E84-4470-877B-250F6BC89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632" y="290418"/>
            <a:ext cx="3560909" cy="92878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газета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 о важном»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C3336-0424-49EB-BAA8-0FCA1FD6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454" y="3784434"/>
            <a:ext cx="6314173" cy="1388165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28.11. 2022г. учащиеся 8 «а» класса школы 77 провели мероприятие  посвященное символике России.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символы России – что это такое? Какие объекты к ним относятся? Зачем и когда они были созданы? Какую роль играют? Все эти вопросы ребята рассмотрим на  нашем мероприятии  «Символы России»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7F3CFD-82CD-44A9-A108-8CCB5F41C3A3}"/>
              </a:ext>
            </a:extLst>
          </p:cNvPr>
          <p:cNvSpPr/>
          <p:nvPr/>
        </p:nvSpPr>
        <p:spPr>
          <a:xfrm>
            <a:off x="7871791" y="6047264"/>
            <a:ext cx="395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Ответственные: 8  «а» класс. Кружок «Нити времен».</a:t>
            </a:r>
          </a:p>
          <a:p>
            <a:r>
              <a:rPr lang="ru-RU" sz="1200" dirty="0"/>
              <a:t>Руководитель: Борисенко М .А.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E9F34E-D96C-40E5-9106-D6A8AA6F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9" y="429503"/>
            <a:ext cx="5788399" cy="2661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81CA34-15AD-4FD3-8131-F886C0B0D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541" y="391804"/>
            <a:ext cx="1732351" cy="24167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6700BE-4420-4406-9AFA-865890335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8" y="1477699"/>
            <a:ext cx="2718061" cy="193375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0A7D5F-A6D5-43F8-A453-3BBEDFF15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57" y="4220967"/>
            <a:ext cx="2175419" cy="16315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E5A9BE-0CEA-4789-B826-25F470164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2" y="5036749"/>
            <a:ext cx="1962906" cy="14721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F2C01B3-94EB-43C7-92C8-A8FC2308E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6852" y="3229358"/>
            <a:ext cx="2176461" cy="16338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590393-27DF-4F1F-86EA-654E7AC4B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22" y="3231765"/>
            <a:ext cx="2173746" cy="16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1079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44</TotalTime>
  <Words>84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Corbel</vt:lpstr>
      <vt:lpstr>Times New Roman</vt:lpstr>
      <vt:lpstr>Базис</vt:lpstr>
      <vt:lpstr>Электронная газета  «разговор о важном»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газета</dc:title>
  <dc:creator>Борисенко Марина Анатольевна</dc:creator>
  <cp:lastModifiedBy>Борисенко Марина Анатольевна</cp:lastModifiedBy>
  <cp:revision>6</cp:revision>
  <dcterms:created xsi:type="dcterms:W3CDTF">2022-11-28T07:24:24Z</dcterms:created>
  <dcterms:modified xsi:type="dcterms:W3CDTF">2022-11-28T08:08:48Z</dcterms:modified>
</cp:coreProperties>
</file>