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8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278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2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50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19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2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3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2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5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9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276201-F3DA-4398-BB4C-2841C3744910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220463-8B80-465D-BF70-F955D52A2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68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om-russia.com/upload/%D1%84%D0%BE%D1%82%D0%BE/e38d9b32-8ab1-4176-a6b8-0fbca723d93f.png">
            <a:extLst>
              <a:ext uri="{FF2B5EF4-FFF2-40B4-BE49-F238E27FC236}">
                <a16:creationId xmlns:a16="http://schemas.microsoft.com/office/drawing/2014/main" id="{15795A44-EBD7-444B-982F-B5105EFA1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97" y="3740991"/>
            <a:ext cx="5408645" cy="30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45555-5400-4CED-B85F-283175BCD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6531"/>
            <a:ext cx="9144000" cy="385354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навыков общения с использованием средств альтернативной коммуникации у детей, не владеющих вербальной речью, на занятиях по развитию слуха и речи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02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ммуникация с помощью таблицы букв.">
            <a:extLst>
              <a:ext uri="{FF2B5EF4-FFF2-40B4-BE49-F238E27FC236}">
                <a16:creationId xmlns:a16="http://schemas.microsoft.com/office/drawing/2014/main" id="{F7FC088A-798F-4085-A37A-EFB0E1A07A4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892" y="866579"/>
            <a:ext cx="6833122" cy="5124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16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ехнические средства коммуникации. Приложение ">
            <a:extLst>
              <a:ext uri="{FF2B5EF4-FFF2-40B4-BE49-F238E27FC236}">
                <a16:creationId xmlns:a16="http://schemas.microsoft.com/office/drawing/2014/main" id="{A02BCBA0-A37E-44C3-9121-86E4F9814A0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54" y="363987"/>
            <a:ext cx="8469292" cy="635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7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82079E-D5A3-49FB-99FD-F31700B3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39" y="521563"/>
            <a:ext cx="9691456" cy="641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6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ммуникация — процесс установления и развития контактов между людьми, возникающий в связи с потребностью в совместной деятельности, включающий в себя обмен информацией, обладающий взаимным восприятием и попытками влияния друг на друга. Альтернативная (дополнительная) коммуникация — это все способы коммуникации, дополняющие или заменяющие обычную речь людям.">
            <a:extLst>
              <a:ext uri="{FF2B5EF4-FFF2-40B4-BE49-F238E27FC236}">
                <a16:creationId xmlns:a16="http://schemas.microsoft.com/office/drawing/2014/main" id="{3C2098C6-35D9-457D-B33C-E2ECFFED88B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1" y="223935"/>
            <a:ext cx="8075060" cy="6056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редства альтернативной коммуникации">
            <a:extLst>
              <a:ext uri="{FF2B5EF4-FFF2-40B4-BE49-F238E27FC236}">
                <a16:creationId xmlns:a16="http://schemas.microsoft.com/office/drawing/2014/main" id="{F58410E7-7E9D-43EA-810F-5EA9E22E03D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33" y="284583"/>
            <a:ext cx="8385110" cy="6288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9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бщение с помощью взгляда. С помощью сформированного навыка указания глазами можно общаться с использованием предметов или графических символов.">
            <a:extLst>
              <a:ext uri="{FF2B5EF4-FFF2-40B4-BE49-F238E27FC236}">
                <a16:creationId xmlns:a16="http://schemas.microsoft.com/office/drawing/2014/main" id="{2EEF0AB8-04B7-43D1-87D1-045AED78142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8" y="335901"/>
            <a:ext cx="7716350" cy="578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      Мимика (движение мышц лица, выражающее внутреннее душевное состояние) - одна из форм выражения проявления чувств. В обучении используют любые мимические проявления, доступные ребенку. Самыми простыми из них могут быть - улыбка, «хмурый взгляд», спокойное выражение лица.">
            <a:extLst>
              <a:ext uri="{FF2B5EF4-FFF2-40B4-BE49-F238E27FC236}">
                <a16:creationId xmlns:a16="http://schemas.microsoft.com/office/drawing/2014/main" id="{7D2AFD5A-075E-4E3F-8EE7-A481EEF1331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17" y="547349"/>
            <a:ext cx="7447965" cy="558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5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Жест – действие или движение человеческого тела или его части, имеющее определённое значение или смысл, то есть являющееся знаком или символом. Жесты делают слово «видимым». Используются совместно со словом, которое проговаривается вслух.">
            <a:extLst>
              <a:ext uri="{FF2B5EF4-FFF2-40B4-BE49-F238E27FC236}">
                <a16:creationId xmlns:a16="http://schemas.microsoft.com/office/drawing/2014/main" id="{0E2E2CE9-EBB8-4AE2-9E50-4D956070C5E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88" y="500841"/>
            <a:ext cx="7655118" cy="5741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1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спользование неречевых звуков, как средства альтернативной (дополнительной) коммуникации.    Звучащие предметы для выражения своих желаний и привлечения внимания. (звонок, колокольчик, пищалка, стук, кнопка коммуникатора).">
            <a:extLst>
              <a:ext uri="{FF2B5EF4-FFF2-40B4-BE49-F238E27FC236}">
                <a16:creationId xmlns:a16="http://schemas.microsoft.com/office/drawing/2014/main" id="{A3115B36-6EEC-49E5-A7F3-6BF0090E7A9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2246"/>
            <a:ext cx="5896881" cy="4422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оммуникация с использованием предметных символов. ЧИСТИТЬ ЗУБЫ ХОЧУ ЕСТЬ МУЗЫКА Используются в качестве символов реальных объектов. Предметные символы материальны, их можно физически исследовать, двигать, манипулировать ими. ХОЧУ ПИТЬ">
            <a:extLst>
              <a:ext uri="{FF2B5EF4-FFF2-40B4-BE49-F238E27FC236}">
                <a16:creationId xmlns:a16="http://schemas.microsoft.com/office/drawing/2014/main" id="{77A94BD1-5B82-4BC3-A1D7-76D8B6E9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" y="1970970"/>
            <a:ext cx="5442921" cy="4082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8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ммуникация с помощью графических символов.">
            <a:extLst>
              <a:ext uri="{FF2B5EF4-FFF2-40B4-BE49-F238E27FC236}">
                <a16:creationId xmlns:a16="http://schemas.microsoft.com/office/drawing/2014/main" id="{46C38922-F41F-4D08-AFC6-19AB07A48E9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07" y="719091"/>
            <a:ext cx="7551937" cy="566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имерная АООП образования обучающихся с умственной отсталостью (интеллектуальными нарушениями (вариант 2) Программы учебных предметов, курсов коррекционно-развивающей области. I. РЕЧЬ И АЛЬТЕРНАТИВНАЯ КОММУНИКАЦИЯ. Чтение и письмо.  Глобальное чтение. «Узнавание (различение) напечатанных слов, обозначающих имена людей, названия предметов, действий. Использование карточек с напечатанными словами, как средства коммуникации».">
            <a:extLst>
              <a:ext uri="{FF2B5EF4-FFF2-40B4-BE49-F238E27FC236}">
                <a16:creationId xmlns:a16="http://schemas.microsoft.com/office/drawing/2014/main" id="{FD9F7978-FC6E-4C5D-93C2-C27DB8556B8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4"/>
          <a:stretch/>
        </p:blipFill>
        <p:spPr bwMode="auto">
          <a:xfrm>
            <a:off x="2703466" y="301840"/>
            <a:ext cx="5978895" cy="3003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 2 3">
            <a:extLst>
              <a:ext uri="{FF2B5EF4-FFF2-40B4-BE49-F238E27FC236}">
                <a16:creationId xmlns:a16="http://schemas.microsoft.com/office/drawing/2014/main" id="{2852DA1B-B9B3-4323-A6BA-FD977120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3429000"/>
            <a:ext cx="4338221" cy="3253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43598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</TotalTime>
  <Words>24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Капля</vt:lpstr>
      <vt:lpstr>Формирование навыков общения с использованием средств альтернативной коммуникации у детей, не владеющих вербальной речью, на занятиях по развитию слуха и речи.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общения с использованием средств альтернативной коммуникации у детей, не владеющих вербальной речью, на занятиях по развитию слуха и речи.</dc:title>
  <dc:creator>Глахова Галина Васильевна</dc:creator>
  <cp:lastModifiedBy>Глахова Галина Васильевна</cp:lastModifiedBy>
  <cp:revision>4</cp:revision>
  <dcterms:created xsi:type="dcterms:W3CDTF">2023-03-22T04:05:28Z</dcterms:created>
  <dcterms:modified xsi:type="dcterms:W3CDTF">2023-03-22T04:40:29Z</dcterms:modified>
</cp:coreProperties>
</file>