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3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0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793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992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0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82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71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7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6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25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3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0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7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71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2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65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3CCB65-B899-42D7-A48C-EE45EE9C4DA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7C6FA-5FA2-46F8-8995-464F1F91F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87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0B54-CD50-4F0D-B407-89505C68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457389"/>
            <a:ext cx="11458201" cy="1325563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Героев Отечества – 9 декабря</a:t>
            </a:r>
            <a:br>
              <a:rPr lang="ru-RU" sz="1800" dirty="0"/>
            </a:br>
            <a:br>
              <a:rPr lang="ru-RU" sz="1800" dirty="0"/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 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чествуют 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Советского Союза, 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Российской Федерации, полных кавалеров ордена Славы и кавалеров ордена Святого Георгия. Звезда 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Советского Союза. Орден Славы Звезда 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РФ. Орден Святого Георгия.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преданию, именно в этот 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святой Георгий Победоносец, почитаемый на Руси как покровитель русского воинства, одержал победу над змеем! В 1036 году Ярослав Мудрый в честь окончательной победы над печенегами повелел чествовать этого святого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EEDF0AB-D50A-490C-B2FC-BAFB855A4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140">
            <a:off x="795033" y="3042374"/>
            <a:ext cx="1632956" cy="12247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E1D08B-4249-433F-85A7-5AFF3C73D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00" y="2888441"/>
            <a:ext cx="2043441" cy="15325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4885B3-C980-4270-9F0D-D86778400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01" y="4800899"/>
            <a:ext cx="2239599" cy="15997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CA53A4-4C4F-4039-819B-895648D6C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712">
            <a:off x="6688218" y="4709961"/>
            <a:ext cx="2059401" cy="17815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E15510-66CF-4F34-A05D-11DCA3278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95" y="2822270"/>
            <a:ext cx="2219894" cy="16649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3D80A7-67ED-4959-B1CB-CB55ED89F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089" y="2773615"/>
            <a:ext cx="2087217" cy="20872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9861B8E-0CAB-43F6-A7BA-1E5949076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" y="4714876"/>
            <a:ext cx="2377268" cy="178295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C1EF06B-500B-4A61-B310-785258CFEAFD}"/>
              </a:ext>
            </a:extLst>
          </p:cNvPr>
          <p:cNvSpPr/>
          <p:nvPr/>
        </p:nvSpPr>
        <p:spPr>
          <a:xfrm>
            <a:off x="560359" y="175507"/>
            <a:ext cx="2102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Электронная газета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5DBB358-FC79-4D1E-9075-02164F1A2C87}"/>
              </a:ext>
            </a:extLst>
          </p:cNvPr>
          <p:cNvSpPr/>
          <p:nvPr/>
        </p:nvSpPr>
        <p:spPr>
          <a:xfrm>
            <a:off x="9339838" y="5851496"/>
            <a:ext cx="2594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Ответственные: Кружок «Нити времен».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Борисенко М .А.</a:t>
            </a:r>
          </a:p>
        </p:txBody>
      </p:sp>
    </p:spTree>
    <p:extLst>
      <p:ext uri="{BB962C8B-B14F-4D97-AF65-F5344CB8AC3E}">
        <p14:creationId xmlns:p14="http://schemas.microsoft.com/office/powerpoint/2010/main" val="2987598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</TotalTime>
  <Words>114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Century Gothic</vt:lpstr>
      <vt:lpstr>Times New Roman</vt:lpstr>
      <vt:lpstr>Wingdings 3</vt:lpstr>
      <vt:lpstr>Ион</vt:lpstr>
      <vt:lpstr>День Героев Отечества – 9 декабря  В этот день чествуют Героев Советского Союза, Героев Российской Федерации, полных кавалеров ордена Славы и кавалеров ордена Святого Георгия. Звезда Героя Советского Союза. Орден Славы Звезда Героя РФ. Орден Святого Георгия.  По преданию, именно в этот день, святой Георгий Победоносец, почитаемый на Руси как покровитель русского воинства, одержал победу над змеем! В 1036 году Ярослав Мудрый в честь окончательной победы над печенегами повелел чествовать этого святого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Героев Отечества – 9 декабря</dc:title>
  <dc:creator>Борисенко Марина Анатольевна</dc:creator>
  <cp:lastModifiedBy>Борисенко Марина Анатольевна</cp:lastModifiedBy>
  <cp:revision>3</cp:revision>
  <dcterms:created xsi:type="dcterms:W3CDTF">2023-12-18T04:33:54Z</dcterms:created>
  <dcterms:modified xsi:type="dcterms:W3CDTF">2023-12-18T04:59:20Z</dcterms:modified>
</cp:coreProperties>
</file>