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878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70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608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0244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291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490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70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029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25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10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77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16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444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10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46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686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32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5766F1E-E621-4FFC-AB83-2B998F85577A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146069C-51C8-431F-B4D4-BD25FFF3A4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6339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hyperlink" Target="https://nnt.ugrasu.ru/upload/video/%D0%A1%D1%82%D0%B0%D0%BB%D0%B8%D0%BD%D0%B3%D1%80%D0%B0%D0%B4%D1%81%D0%BA%D0%B0%D1%8F%20%D0%B1%D0%B8%D1%82%D0%B2%D0%B0.mp4" TargetMode="Externa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DC1F2-982A-4A20-B54E-B7477C534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4540" y="2141852"/>
            <a:ext cx="8150087" cy="1448842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2.02.2024г. День величайшей Сталинградской битвы в годы Великой отечественной войны 1941-1945г.г. </a:t>
            </a:r>
            <a:b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200 дней и ночей - с 17 июля 1942 года по 2 февраля 1943 года –продолжалась Сталинградская битва,</a:t>
            </a:r>
            <a:b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которая закончилась 2 февраля 1943 года в 16 часов.</a:t>
            </a:r>
            <a:b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 был крупным узлом коммуникаций, связывающим центральные районы страны</a:t>
            </a:r>
            <a:b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Кавказом и Средней Азией. А Волга – важной транспортной артерией по доставке кавказской нефти. </a:t>
            </a:r>
            <a:b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 июля 1942 года И. В. Сталин обратился к Красной Армии с приказом № 227, </a:t>
            </a:r>
            <a:b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потребовал усилить сопротивление врагу и во что бы то ни стало остановить его наступление.</a:t>
            </a:r>
            <a:b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Предусматривались самые жёсткие меры к тем, кто проявит в бою трусость и малодушие. </a:t>
            </a:r>
            <a:b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«Пора кончать отступление, — отмечалось в приказе. — Ни шагу назад!»</a:t>
            </a:r>
            <a:br>
              <a:rPr lang="ru-RU" sz="160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spc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D670C4-F50E-47ED-9D39-66F11E392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0269" y="4442118"/>
            <a:ext cx="8222902" cy="1655762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ru-RU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ноября немецкие войска предприняли последнюю попытку овладеть городом. Непрерывными контратаками и контрударами войска 62‑й армии сводили к минимуму успехи противника, уничтожая его живую силу и технику. 18 ноября главная группировка немецко‑фашистских войск перешла к обороне. План противника захватить Сталинград провалился. </a:t>
            </a:r>
          </a:p>
          <a:p>
            <a:pPr algn="l"/>
            <a:r>
              <a:rPr lang="ru-RU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Победа под Сталинградом явилась решающим вкладом в достижение коренного перелома в Великой Отечественной войне и оказала определяющие влияние на дальнейший ход всей Второй Мировой войны. </a:t>
            </a:r>
          </a:p>
          <a:p>
            <a:pPr algn="l"/>
            <a:r>
              <a:rPr lang="ru-RU" sz="3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Предлагаем  к просмотру </a:t>
            </a: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виртуальную выставку «Мы память твоя Сталинград!»</a:t>
            </a:r>
            <a:r>
              <a:rPr lang="ru-RU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(библиотека Института ЮГУ)</a:t>
            </a:r>
          </a:p>
          <a:p>
            <a:endParaRPr lang="ru-RU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0496D8-20F5-4D5A-8FE8-3D4465344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3259" y="3085893"/>
            <a:ext cx="1158379" cy="16557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2F4B3C-F35E-4404-8526-4F23A60CD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722" y="209126"/>
            <a:ext cx="1237132" cy="8142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2BA077-128C-43AC-A0DB-EBE5DD108C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17" y="5387354"/>
            <a:ext cx="1524000" cy="1143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0A0700-A95C-4418-A88C-4928FB10E6DF}"/>
              </a:ext>
            </a:extLst>
          </p:cNvPr>
          <p:cNvSpPr/>
          <p:nvPr/>
        </p:nvSpPr>
        <p:spPr>
          <a:xfrm>
            <a:off x="1824778" y="5885550"/>
            <a:ext cx="34256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cовет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62-й армии: слева направо - начальник штаба армии Крылов Н.И., командующий армией Чуйков В.И., член Военного Совета Гуров К.А. и командир 13-й гвардейской стрелковой дивизии Родимцев А.И. Р-н Сталинграда. 1942 г.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DB3B26-D49F-4603-94C3-6981CFD34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8444" y="1229198"/>
            <a:ext cx="1372413" cy="7999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1046F8-2FC3-41BE-BB03-CD962AA86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83" y="554750"/>
            <a:ext cx="2029908" cy="13969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2D72C4-AF92-4379-9F07-FC4E996908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8722" y="156729"/>
            <a:ext cx="1371719" cy="9619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838059-410A-46F6-9F09-60EAF3B1AF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3460" y="175891"/>
            <a:ext cx="1255976" cy="880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E42958-D640-4CAD-AC8B-F5646CB4DB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696" y="2195155"/>
            <a:ext cx="1729448" cy="123384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F964A4A-8420-47AE-AD58-3F1ED4EC8020}"/>
              </a:ext>
            </a:extLst>
          </p:cNvPr>
          <p:cNvSpPr/>
          <p:nvPr/>
        </p:nvSpPr>
        <p:spPr>
          <a:xfrm>
            <a:off x="156048" y="4762229"/>
            <a:ext cx="2208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Героический «Дом Павлова»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80F3789-140A-4E47-B64F-CF235E2716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495" y="3561904"/>
            <a:ext cx="1765251" cy="1143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A07CDB3-7592-4B41-96CC-75854391A5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3077" y="1255811"/>
            <a:ext cx="1269917" cy="81428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CE54F11-3D0D-4265-B5CF-C0E0624184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5316" y="5841072"/>
            <a:ext cx="1426280" cy="80254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4FD9A88-7A94-4615-9E99-43F4974CC8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5356" y="5825140"/>
            <a:ext cx="1304887" cy="86922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8FF6741-596E-4D80-9FAA-78D2BC480A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95249" y="4992416"/>
            <a:ext cx="1372413" cy="8754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98F3D66-5383-442D-A9D5-408F56CA74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7043161" y="1267892"/>
            <a:ext cx="1296631" cy="8142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2B04795-3413-43CB-9C06-86A04E82CC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93224" y="159956"/>
            <a:ext cx="1421153" cy="87543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45087D9-F932-465E-86D1-B8D53F568C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41152" y="1231380"/>
            <a:ext cx="1187002" cy="81428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F7166F6-8F41-4379-85F0-5FE2835464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89334" y="217473"/>
            <a:ext cx="1372414" cy="83917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83C31A0-39FF-466D-935D-C689770F2E2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99811" y="1177684"/>
            <a:ext cx="1280206" cy="86798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DAE0950-6EE5-4D05-B7C2-AE761B4B1AC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0631591" y="2153238"/>
            <a:ext cx="1371872" cy="770208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C1F85D8-65F7-41FC-9E65-F55DA7D3A607}"/>
              </a:ext>
            </a:extLst>
          </p:cNvPr>
          <p:cNvSpPr/>
          <p:nvPr/>
        </p:nvSpPr>
        <p:spPr>
          <a:xfrm>
            <a:off x="216788" y="63679"/>
            <a:ext cx="2541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газета.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F18CAAF-E270-444B-9D83-CACFD05BF547}"/>
              </a:ext>
            </a:extLst>
          </p:cNvPr>
          <p:cNvSpPr/>
          <p:nvPr/>
        </p:nvSpPr>
        <p:spPr>
          <a:xfrm>
            <a:off x="9146546" y="6097880"/>
            <a:ext cx="28569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Ответственные: Кружок «Нити времен».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Руководитель: 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Борисенко.М.А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0284314"/>
      </p:ext>
    </p:extLst>
  </p:cSld>
  <p:clrMapOvr>
    <a:masterClrMapping/>
  </p:clrMapOvr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56</TotalTime>
  <Words>317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Corbel</vt:lpstr>
      <vt:lpstr>Times New Roman</vt:lpstr>
      <vt:lpstr>Глубина</vt:lpstr>
      <vt:lpstr>2.02.2024г. День величайшей Сталинградской битвы в годы Великой отечественной войны 1941-1945г.г.  200 дней и ночей - с 17 июля 1942 года по 2 февраля 1943 года –продолжалась Сталинградская битва,  которая закончилась 2 февраля 1943 года в 16 часов. Сталинград был крупным узлом коммуникаций, связывающим центральные районы страны  с Кавказом и Средней Азией. А Волга – важной транспортной артерией по доставке кавказской нефти.  28 июля 1942 года И. В. Сталин обратился к Красной Армии с приказом № 227,  в котором потребовал усилить сопротивление врагу и во что бы то ни стало остановить его наступление.  Предусматривались самые жёсткие меры к тем, кто проявит в бою трусость и малодушие.  «Пора кончать отступление, — отмечалось в приказе. — Ни шагу назад!»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2.02.2024г. День Сталинградской битвы в годы Великой отечественной войны 1941-1945г.г. Длившаяся  с 17 июля 1942  по 2 февраля 1943 годы.  Сталинград был крупным узлом коммуникаций, связывающим центральные районы страны с Кавказом и Средней Азией. А Волга – важной транспортной артерией по доставке кавказской нефти.  28 июля 1942 года И. В. Сталин обратился к Красной Армии с приказом № 227, в котором потребовал усилить сопротивление врагу и во что бы то ни стало остановить его наступление. Предусматривались самые жёсткие меры к тем, кто проявит в бою трусость и малодушие.  «Пора кончать отступление, — отмечалось в приказе. — Ни шагу назад!»</dc:title>
  <dc:creator>Борисенко Марина Анатольевна</dc:creator>
  <cp:lastModifiedBy>Борисенко Марина Анатольевна</cp:lastModifiedBy>
  <cp:revision>9</cp:revision>
  <dcterms:created xsi:type="dcterms:W3CDTF">2024-02-05T07:06:51Z</dcterms:created>
  <dcterms:modified xsi:type="dcterms:W3CDTF">2024-02-05T08:05:58Z</dcterms:modified>
</cp:coreProperties>
</file>