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92" r:id="rId8"/>
    <p:sldId id="277" r:id="rId9"/>
    <p:sldId id="264" r:id="rId10"/>
    <p:sldId id="266" r:id="rId11"/>
    <p:sldId id="265" r:id="rId12"/>
    <p:sldId id="279" r:id="rId13"/>
    <p:sldId id="280" r:id="rId14"/>
    <p:sldId id="281" r:id="rId15"/>
    <p:sldId id="282" r:id="rId16"/>
    <p:sldId id="283" r:id="rId17"/>
    <p:sldId id="267" r:id="rId18"/>
    <p:sldId id="268" r:id="rId19"/>
    <p:sldId id="284" r:id="rId20"/>
    <p:sldId id="285" r:id="rId21"/>
    <p:sldId id="286" r:id="rId22"/>
    <p:sldId id="269" r:id="rId23"/>
    <p:sldId id="270" r:id="rId24"/>
    <p:sldId id="287" r:id="rId25"/>
    <p:sldId id="288" r:id="rId26"/>
    <p:sldId id="289" r:id="rId27"/>
    <p:sldId id="274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7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961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55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1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3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8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7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4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7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5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FD59-E89A-461E-B410-EE402F2C30B5}" type="datetimeFigureOut">
              <a:rPr lang="ru-RU" smtClean="0"/>
              <a:pPr/>
              <a:t>03.05.2024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7C2F90-3A58-4ADB-B94A-5AC8E1369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5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107315" algn="ctr">
              <a:lnSpc>
                <a:spcPct val="107000"/>
              </a:lnSpc>
              <a:spcAft>
                <a:spcPts val="341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общения с использованием средств альтернативной коммуникации у детей, не владеющих вербальной речью на занятиях по развитию слуха и речи.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6A12C3-A987-4D1A-B010-E90F85FB3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учитель-дефектолог: Ерофеева П.О.</a:t>
            </a:r>
          </a:p>
        </p:txBody>
      </p:sp>
    </p:spTree>
    <p:extLst>
      <p:ext uri="{BB962C8B-B14F-4D97-AF65-F5344CB8AC3E}">
        <p14:creationId xmlns:p14="http://schemas.microsoft.com/office/powerpoint/2010/main" val="415562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60672" cy="1111435"/>
          </a:xfrm>
        </p:spPr>
        <p:txBody>
          <a:bodyPr>
            <a:noAutofit/>
          </a:bodyPr>
          <a:lstStyle/>
          <a:p>
            <a:br>
              <a:rPr lang="ru-RU" sz="2800" b="1" dirty="0"/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 Вспомогательные средства для АДК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8801"/>
            <a:ext cx="6347714" cy="42484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u="sng" dirty="0">
                <a:solidFill>
                  <a:schemeClr val="accent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Графическая АДК может быть организована в виде: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символы, пиктограммы, картинки, система символов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Виджит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орфографическое письмо;</a:t>
            </a:r>
          </a:p>
          <a:p>
            <a:pPr marL="114300" indent="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Предметные символы (словесные кубики Примака),  альтернативная система обучения  «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PECS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», тактильные символы.</a:t>
            </a:r>
          </a:p>
          <a:p>
            <a:pPr marL="114300" indent="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альбом с картинками, карты для указывания, др.</a:t>
            </a:r>
          </a:p>
          <a:p>
            <a:pPr marL="114300" indent="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Коммуникационный паспорт;</a:t>
            </a:r>
          </a:p>
          <a:p>
            <a:pPr marL="114300" indent="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Речевые синтезаторы;</a:t>
            </a:r>
          </a:p>
          <a:p>
            <a:pPr marL="114300" indent="0">
              <a:buFontTx/>
              <a:buChar char="-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коммуникационные программы для компьютера; и др.</a:t>
            </a:r>
          </a:p>
          <a:p>
            <a:pPr marL="114300" indent="0">
              <a:buFontTx/>
              <a:buChar char="-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4300" indent="0">
              <a:buFontTx/>
              <a:buChar char="-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9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368152"/>
          </a:xfrm>
        </p:spPr>
        <p:txBody>
          <a:bodyPr>
            <a:noAutofit/>
          </a:bodyPr>
          <a:lstStyle/>
          <a:p>
            <a:b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Языковая программа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Makaton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это уникальная языковая программа с использованием жестов, символов и звучащей речи, помогающим людям с коммуникативными трудностями.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Это гибкая программа, которая может быть адаптирована под нужды каждого конкретного пользователя и применяется на подходящем для него уровне.</a:t>
            </a:r>
          </a:p>
          <a:p>
            <a:pPr marL="1143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Потенциальные пользователи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Макатона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дети и взрослые с широким спектром коммуникативных трудностей (с расстройствами аутистического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спекра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ДЦП, генетическими синдромами, множественными нарушениями и т.д.), а так же их окружение: родители, специалисты, родственники,  друзья, представители социальных и образовательных учреждений.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1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МАКАТОН</a:t>
            </a: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4425" y="2160588"/>
            <a:ext cx="5818762" cy="3881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Преимущества системы «</a:t>
            </a:r>
            <a:r>
              <a:rPr lang="ru-RU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Макатон</a:t>
            </a:r>
            <a:r>
              <a:rPr lang="ru-RU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совместное использование жестов, символов и звучащей речи, что приносит эффективные результаты при обучении, так как задействовано сразу несколько каналов передачи информации;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способствует развитию таких важнейших психических функций, как мышление, речь, внимание, восприятие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БЛИСС-СИМВОЛЫ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0488" indent="23813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Блисс-символов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представляет собой разновидность логографической или идеографической письменности, т.е. письменности, не основанной на буквах. Основоположником данной системы является австрийский химик, философ и гуманист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Чарльз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90488" indent="23813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Система символов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состоит из около 120 основных символов, или радикалов. Их можно комбинировать, чтобы образовывать слова или значения, для которых нет основных символов.</a:t>
            </a:r>
          </a:p>
          <a:p>
            <a:pPr marL="90488" indent="23813" algn="just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Блисс-символы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построены как система аналогий. Комбинация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Блисс-символов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состоит из семантических элементов, которые комбинируются и понимаются по аналогии.</a:t>
            </a:r>
          </a:p>
          <a:p>
            <a:pPr marL="90488" indent="23813" algn="just">
              <a:buNone/>
            </a:pP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60672" cy="1039427"/>
          </a:xfrm>
        </p:spPr>
        <p:txBody>
          <a:bodyPr>
            <a:noAutofit/>
          </a:bodyPr>
          <a:lstStyle/>
          <a:p>
            <a:pPr algn="l"/>
            <a:br>
              <a:rPr lang="ru-RU" sz="1600" dirty="0"/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Другие основаны на идее и называются идеографическими.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Посредством объединения базовых символов друг с другом образуются новые понятия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https://ds04.infourok.ru/uploads/ex/041a/0009b491-5099a099/hello_html_m4be1e0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488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041a/0009b491-5099a099/hello_html_m44411d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78488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d33a5cb6d1bc063fb312539fa1a233c7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41168"/>
            <a:ext cx="77768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br>
              <a:rPr lang="ru-RU" dirty="0"/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помощью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блисс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символов  можно строить полные предложения: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ds04.infourok.ru/uploads/ex/041a/0009b491-5099a099/hello_html_m2ff881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7"/>
            <a:ext cx="835292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коммуникаторы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стационарные и портативные технические средства коммуникации.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система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компьютер и специальная программа.</a:t>
            </a:r>
          </a:p>
          <a:p>
            <a:pPr marL="114300" indent="0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Портативная система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ноутбук, карманный компьютер (все, что можно положить в сумку).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22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Технические средства с речевым выводом – Речевые коммуникаторы </a:t>
            </a:r>
            <a:b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Коммуникатор «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Go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Talk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+»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устройство для усвоения, развития или восстановления речевых навыков с помощью педагога и самостоятельно. Она выполняет функции речевого тренажёра и средства для элементарной речевой коммуникации. Основные функции коммуникатора состоят в наличии диктофона, с помощью которого можно заранее воспроизвести на диктофон звуки, слоги, слова, предложения. Усвоенное можно удалить или дополнить новыми звуками, словами. </a:t>
            </a:r>
          </a:p>
          <a:p>
            <a:pPr marL="114300" indent="0"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Коммуникатор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Go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Talk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представляет собой лёгкое, портативное устройство которое так и позволяет записать и воспроизвести до 45 сообщение, плюс 3 дополнительных фиксированных сообщений, которые всегда должны быть под рукой, вес устройства 650 г).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59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Основные функции коммуникатора состоят в наличии диктофона, с помощью которого можно заранее воспроизвести на диктофон звуки, слоги, слова, предложения.  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Усвоенное можно удалить или дополнить новыми звуками, словами. </a:t>
            </a:r>
          </a:p>
        </p:txBody>
      </p:sp>
      <p:pic>
        <p:nvPicPr>
          <p:cNvPr id="5" name="Содержимое 4" descr="DisTalk-esli-ty-ne-umeesh-chitat-eto-ne-znachit-to-chto-ty-ne-mojesh-obshatsya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ОСНОВНЫЕ ПОНЯТИЯ И ПРИНЦИПЫ КОММУНИКАЦИИ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Коммуникация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(от латинского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communis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 - разделять) является деятельностью по передаче информации посредством обмена  сообщениями.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Коммуникация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- это  тип активного взаимодействия между объектами любой природы, предполагающий информационный обмен.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47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Коммуникатор «</a:t>
            </a:r>
            <a:r>
              <a:rPr lang="ru-RU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БИГмэк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 («</a:t>
            </a:r>
            <a:r>
              <a:rPr lang="ru-RU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BIGmack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Коммуникатор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БИГмэк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 («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BIGmack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– простое вспомогательное техническое средство коммуникации с речевым выводом, которое очень часто используется при вступлении в коммуникативное взаимодействие. С его помощью можно записывать и сохранять в памяти голосовые сообщения продолжительностью до 20 слов.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БИГмэк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 особенно эффективен, например, когда нужно научиться пользоваться клавишей как таковой, речью для выражения своих потребностей, а также, чтобы привлечь к себе внимание. Кроме того,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БИГмэк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 позволяет соединить вывод речи с запуском какого-либо действия.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Коммуникатор «</a:t>
            </a:r>
            <a:r>
              <a:rPr lang="ru-RU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БИГмэк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 («</a:t>
            </a:r>
            <a:r>
              <a:rPr lang="ru-RU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BIGmack</a:t>
            </a:r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ttps://linkassistive.com/wp-content/uploads/2014/08/5571027945_5d2bbb2ceb_z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8446" y="3356070"/>
            <a:ext cx="1950720" cy="14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Устройство – планшет АРК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Устройство позволяющее общаться посредством составления фраз в коммуникаторе, показывая экран планшета собеседнику.</a:t>
            </a:r>
          </a:p>
          <a:p>
            <a:pPr marL="11430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Мобильные приложения для Альтернативной коммуникации.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Самым популярным русскоязычным приложением  для АК можно назвать разработку компании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Indigo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Kids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«Говори молча». </a:t>
            </a:r>
          </a:p>
        </p:txBody>
      </p:sp>
    </p:spTree>
    <p:extLst>
      <p:ext uri="{BB962C8B-B14F-4D97-AF65-F5344CB8AC3E}">
        <p14:creationId xmlns:p14="http://schemas.microsoft.com/office/powerpoint/2010/main" val="257141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28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СИСТЕМА КОММУНИКАЦИИ ПРИ ПОМОЩИ КАРТОЧЕК PECS</a:t>
            </a:r>
            <a:br>
              <a:rPr lang="ru-RU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0488" indent="0" algn="just">
              <a:buNone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Picture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Exchange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Communication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– коммуникативная система обмена картинками, разработанная в конце 80-х гг. в США Лори </a:t>
            </a:r>
            <a:r>
              <a:rPr lang="ru-RU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Фрост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альтернативная система коммуникации для людей с аутизмом. Со временем применение системы «PECS» распространилось на детей и взрослых с различными расстройствами. </a:t>
            </a:r>
          </a:p>
          <a:p>
            <a:pPr algn="just">
              <a:buNone/>
            </a:pPr>
            <a:r>
              <a:rPr lang="ru-RU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Сюда входят в том числе люди: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-с нарушениями развития и множественными нарушениями; 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церебральным параличом;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слепотой;</a:t>
            </a:r>
          </a:p>
          <a:p>
            <a:pPr algn="just">
              <a:buNone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-глухотой.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0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4549a3f75a2317e8580668677d336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6453"/>
            <a:ext cx="8712968" cy="64650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0d7c7c90fcade9d5dcaf81c667f65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9288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7"/>
            <a:ext cx="7848872" cy="625551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ru-RU" sz="2200" b="1" dirty="0"/>
            </a:br>
            <a:r>
              <a:rPr lang="ru-RU" sz="2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Позитивное влияние АДК на развитие взаимодействия между взрослым и ребенком</a:t>
            </a:r>
            <a:b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уменьшение ожиданий от активной речи, расслабление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уменьшение физического напряжения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общение все более успешно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повышение уверенности в себе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повышение мотивации к общению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больше внимания</a:t>
            </a:r>
          </a:p>
          <a:p>
            <a:pPr marL="114300" indent="0">
              <a:buNone/>
            </a:pP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 перспективе: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изменения, касающиеся звуков и слов,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 также фраз и коммуникативных функций.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АДК (дополнительная и альтернативная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коммуникация) – это  все  способы  коммуникации,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дополняющие  или  заменяющие  обычную речь людям,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не способным удовлетворительно объясняться с помощью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речи.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Основное  правило  альтернативной  коммуникации: 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«Человек  должен  иметь возможность сказать, что хочет, тем способом и с той скоростью, с которой может».</a:t>
            </a:r>
          </a:p>
          <a:p>
            <a:pPr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Поддерживающая коммуникация может: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    использоваться постоянно;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    временно замещать речь;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    использоваться   как   вспомогательное   средство   для   улучшения овладения речью.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42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Коммуникативные навыки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  педагогике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термин "коммуникативные умения"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объединяет широкий комплекс умений, владение которыми обеспечивает полноценное включение обучающегося в общение. </a:t>
            </a:r>
          </a:p>
          <a:p>
            <a:pPr marL="11430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Главная проблема ребёнка с ограниченными возможностями здоровья заключается в нарушении связи с миром, в ограниченной мобильности, бедности контактов со сверстниками и взрослыми, в ограниченности общения с природой, доступа к культурным ценностям.</a:t>
            </a:r>
          </a:p>
        </p:txBody>
      </p:sp>
    </p:spTree>
    <p:extLst>
      <p:ext uri="{BB962C8B-B14F-4D97-AF65-F5344CB8AC3E}">
        <p14:creationId xmlns:p14="http://schemas.microsoft.com/office/powerpoint/2010/main" val="112345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Средства коммуникации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Невербальные: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Мимика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Интонация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Телодвижения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Взгляд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Звуки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Жесты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Реальные предметы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Фото, картинки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Пиктограммы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Технические 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</a:t>
            </a:r>
            <a:r>
              <a:rPr lang="ru-RU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Вербальные: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Слова</a:t>
            </a:r>
          </a:p>
          <a:p>
            <a:pPr marL="114300" indent="0">
              <a:buNone/>
            </a:pPr>
            <a:r>
              <a:rPr lang="ru-RU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Предложения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9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Навыки коммуникации развиваются у ребёнка если: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	у него будет партнер по общению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он всегда будет понят, и будет получать ответ на его сообщения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он будет слышать сказанные слова и видеть, что они обозначают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он будет повторять коммуникативные сигналы в разных подходящих ситуациях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он будет тренироваться в коммуникации в повседневных делах</a:t>
            </a:r>
          </a:p>
          <a:p>
            <a:pPr marL="11430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•	он будет получать удовольствие от коммуникации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35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Понятия Альтернативной и дополнительной коммуникации (АДК)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Термин Дополнительная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аугментативная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 означает усиливающая. Люди, которые используют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аугментативную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коммуникацию, дополняют ее жестами, пиктограммами, символическими картинками или другими средствами выражения. </a:t>
            </a:r>
          </a:p>
          <a:p>
            <a:pPr marL="11430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Термин Альтернативная означает замещающая или другая.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Система альтернативной коммуникации может включать множественные методы передачи информации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32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u="sng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4000" b="1" u="sng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Пользователи  АДК</a:t>
            </a:r>
            <a:b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Дети с речевыми нарушениями</a:t>
            </a:r>
          </a:p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Дети с нарушением слуха</a:t>
            </a:r>
          </a:p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Дети с сильным нарушением зрения</a:t>
            </a:r>
          </a:p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Дети с аутизмом и другими нарушениями контакта</a:t>
            </a:r>
          </a:p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Дети с синдромом Дауна</a:t>
            </a:r>
          </a:p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Дети с двигательными нарушениями</a:t>
            </a:r>
          </a:p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Дети с множественными нарушениями</a:t>
            </a:r>
          </a:p>
          <a:p>
            <a:endParaRPr lang="ru-RU" sz="2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СПОСОБЫ  АДК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АДК может быть низко-технологичной, как, например язык жестов, или высоко - технологичной, при которой используют компьютеры, которые проговаривают слова, фразы, предложения и т.д.:</a:t>
            </a:r>
          </a:p>
          <a:p>
            <a:pPr lvl="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Для использования АДК может требоваться помощник, либо человек может использовать средство самостоятельно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Способы альтернативной и дополнительной коммуникации -  АДК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ru-RU" sz="2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Не зависящие от вспомогательных  средств/телесные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Естественные реакции, сигналы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вокализация, язык тела, выражение глаз и др.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Жесты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движения головы, указывание</a:t>
            </a:r>
          </a:p>
          <a:p>
            <a:pPr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Знаки в качестве АДК (язык жестов)</a:t>
            </a:r>
          </a:p>
          <a:p>
            <a:pPr marL="114300" indent="0">
              <a:buNone/>
            </a:pP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Зависящие от вспомогательных  средств / графические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Предметы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Картинки/символы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-фотографии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рисованные картинки 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-стилизованные картинки 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(напр., PCS, пиктограммы)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-системы символов (напр.,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блисс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»)</a:t>
            </a:r>
          </a:p>
          <a:p>
            <a:pPr marL="11430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- Слова, фразы, письмо (Словестные кубики Примака; «Речевые кубики», кубики обычно сделаны из дерева и пластика.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4663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349</TotalTime>
  <Words>1383</Words>
  <Application>Microsoft Office PowerPoint</Application>
  <PresentationFormat>Экран (4:3)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Trebuchet MS</vt:lpstr>
      <vt:lpstr>Wingdings 3</vt:lpstr>
      <vt:lpstr>Аспект</vt:lpstr>
      <vt:lpstr>Формирование навыков общения с использованием средств альтернативной коммуникации у детей, не владеющих вербальной речью на занятиях по развитию слуха и речи.  </vt:lpstr>
      <vt:lpstr>ОСНОВНЫЕ ПОНЯТИЯ И ПРИНЦИПЫ КОММУНИКАЦИИ</vt:lpstr>
      <vt:lpstr>Коммуникативные навыки</vt:lpstr>
      <vt:lpstr>Средства коммуникации</vt:lpstr>
      <vt:lpstr>Навыки коммуникации развиваются у ребёнка если:</vt:lpstr>
      <vt:lpstr>Понятия Альтернативной и дополнительной коммуникации (АДК)</vt:lpstr>
      <vt:lpstr> Пользователи  АДК </vt:lpstr>
      <vt:lpstr> СПОСОБЫ  АДК </vt:lpstr>
      <vt:lpstr>Способы альтернативной и дополнительной коммуникации -  АДК</vt:lpstr>
      <vt:lpstr> 3. Вспомогательные средства для АДК </vt:lpstr>
      <vt:lpstr> Языковая программа Makaton  - это уникальная языковая программа с использованием жестов, символов и звучащей речи, помогающим людям с коммуникативными трудностями.  </vt:lpstr>
      <vt:lpstr>МАКАТОН</vt:lpstr>
      <vt:lpstr>Преимущества системы «Макатон»</vt:lpstr>
      <vt:lpstr> БЛИСС-СИМВОЛЫ </vt:lpstr>
      <vt:lpstr> Другие основаны на идее и называются идеографическими.   Посредством объединения базовых символов друг с другом образуются новые понятия. </vt:lpstr>
      <vt:lpstr>  С помощью блисс – символов  можно строить полные предложения: </vt:lpstr>
      <vt:lpstr>Речевые коммуникаторы</vt:lpstr>
      <vt:lpstr> Технические средства с речевым выводом – Речевые коммуникаторы  </vt:lpstr>
      <vt:lpstr>Основные функции коммуникатора состоят в наличии диктофона, с помощью которого можно заранее воспроизвести на диктофон звуки, слоги, слова, предложения.    Усвоенное можно удалить или дополнить новыми звуками, словами. </vt:lpstr>
      <vt:lpstr>Коммуникатор «БИГмэк» («BIGmack»)</vt:lpstr>
      <vt:lpstr>Коммуникатор «БИГмэк» («BIGmack»)</vt:lpstr>
      <vt:lpstr>Устройство – планшет АРК</vt:lpstr>
      <vt:lpstr> СИСТЕМА КОММУНИКАЦИИ ПРИ ПОМОЩИ КАРТОЧЕК PECS </vt:lpstr>
      <vt:lpstr>Презентация PowerPoint</vt:lpstr>
      <vt:lpstr>Презентация PowerPoint</vt:lpstr>
      <vt:lpstr>Презентация PowerPoint</vt:lpstr>
      <vt:lpstr> Позитивное влияние АДК на развитие взаимодействия между взрослым и ребенком 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 альтернативной и дополнительной коммуникации </dc:title>
  <dc:creator>User</dc:creator>
  <cp:lastModifiedBy>Разбойникова Алена Николаевна</cp:lastModifiedBy>
  <cp:revision>63</cp:revision>
  <dcterms:created xsi:type="dcterms:W3CDTF">2020-02-05T12:33:44Z</dcterms:created>
  <dcterms:modified xsi:type="dcterms:W3CDTF">2024-05-03T08:15:56Z</dcterms:modified>
</cp:coreProperties>
</file>