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9" r:id="rId5"/>
    <p:sldId id="258" r:id="rId6"/>
    <p:sldId id="260" r:id="rId7"/>
    <p:sldId id="265" r:id="rId8"/>
    <p:sldId id="261" r:id="rId9"/>
    <p:sldId id="266" r:id="rId10"/>
    <p:sldId id="262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57F2D-CF9C-4757-A85D-D135C060464A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6C437F-9DE5-4335-B6C2-644DF61FC838}">
      <dgm:prSet phldrT="[Текст]"/>
      <dgm:spPr/>
      <dgm:t>
        <a:bodyPr/>
        <a:lstStyle/>
        <a:p>
          <a:r>
            <a:rPr lang="ru-RU" dirty="0" smtClean="0"/>
            <a:t>ПА-ПА</a:t>
          </a:r>
          <a:endParaRPr lang="ru-RU" dirty="0"/>
        </a:p>
      </dgm:t>
    </dgm:pt>
    <dgm:pt modelId="{2644256D-ADB4-42CF-8897-F35570603470}" type="parTrans" cxnId="{C1AFD5D9-3974-4F15-BD2F-DC183A750C5D}">
      <dgm:prSet/>
      <dgm:spPr/>
      <dgm:t>
        <a:bodyPr/>
        <a:lstStyle/>
        <a:p>
          <a:endParaRPr lang="ru-RU"/>
        </a:p>
      </dgm:t>
    </dgm:pt>
    <dgm:pt modelId="{F46AEDC4-C6D3-4C99-9D0C-7EC1A77E5F43}" type="sibTrans" cxnId="{C1AFD5D9-3974-4F15-BD2F-DC183A750C5D}">
      <dgm:prSet/>
      <dgm:spPr/>
      <dgm:t>
        <a:bodyPr/>
        <a:lstStyle/>
        <a:p>
          <a:endParaRPr lang="ru-RU"/>
        </a:p>
      </dgm:t>
    </dgm:pt>
    <dgm:pt modelId="{6FF570C4-E188-43CE-A220-D87132F6212F}">
      <dgm:prSet phldrT="[Текст]"/>
      <dgm:spPr/>
      <dgm:t>
        <a:bodyPr/>
        <a:lstStyle/>
        <a:p>
          <a:r>
            <a:rPr lang="ru-RU" dirty="0" smtClean="0"/>
            <a:t>ПО-ПО</a:t>
          </a:r>
          <a:endParaRPr lang="ru-RU" dirty="0"/>
        </a:p>
      </dgm:t>
    </dgm:pt>
    <dgm:pt modelId="{AFF167E3-AF61-4C6B-BF73-CF7A4592FC42}" type="parTrans" cxnId="{DAED4447-0B4D-4A62-8A7E-3CE38BA9ED2B}">
      <dgm:prSet/>
      <dgm:spPr/>
      <dgm:t>
        <a:bodyPr/>
        <a:lstStyle/>
        <a:p>
          <a:endParaRPr lang="ru-RU"/>
        </a:p>
      </dgm:t>
    </dgm:pt>
    <dgm:pt modelId="{13FE062A-E647-41C4-8426-8C70D3F652C8}" type="sibTrans" cxnId="{DAED4447-0B4D-4A62-8A7E-3CE38BA9ED2B}">
      <dgm:prSet/>
      <dgm:spPr/>
      <dgm:t>
        <a:bodyPr/>
        <a:lstStyle/>
        <a:p>
          <a:endParaRPr lang="ru-RU"/>
        </a:p>
      </dgm:t>
    </dgm:pt>
    <dgm:pt modelId="{0493C52A-D7DA-44DB-A414-097A88876E77}">
      <dgm:prSet phldrT="[Текст]"/>
      <dgm:spPr/>
      <dgm:t>
        <a:bodyPr/>
        <a:lstStyle/>
        <a:p>
          <a:r>
            <a:rPr lang="ru-RU" dirty="0" smtClean="0"/>
            <a:t>ПУ-ПУ</a:t>
          </a:r>
          <a:endParaRPr lang="ru-RU" dirty="0"/>
        </a:p>
      </dgm:t>
    </dgm:pt>
    <dgm:pt modelId="{BD5EECAA-5C98-4060-96C8-50DBAC074F54}" type="parTrans" cxnId="{B3116684-9FEC-4259-AADC-8BD583CE9085}">
      <dgm:prSet/>
      <dgm:spPr/>
      <dgm:t>
        <a:bodyPr/>
        <a:lstStyle/>
        <a:p>
          <a:endParaRPr lang="ru-RU"/>
        </a:p>
      </dgm:t>
    </dgm:pt>
    <dgm:pt modelId="{1BF3B405-3151-474D-8F01-27B7D0B77E6C}" type="sibTrans" cxnId="{B3116684-9FEC-4259-AADC-8BD583CE9085}">
      <dgm:prSet/>
      <dgm:spPr/>
      <dgm:t>
        <a:bodyPr/>
        <a:lstStyle/>
        <a:p>
          <a:endParaRPr lang="ru-RU"/>
        </a:p>
      </dgm:t>
    </dgm:pt>
    <dgm:pt modelId="{260F1284-9170-4D0E-B4BF-EEB768731EB4}">
      <dgm:prSet phldrT="[Текст]"/>
      <dgm:spPr/>
      <dgm:t>
        <a:bodyPr/>
        <a:lstStyle/>
        <a:p>
          <a:r>
            <a:rPr lang="ru-RU" dirty="0" smtClean="0"/>
            <a:t>ПЫ-ПЫ</a:t>
          </a:r>
          <a:endParaRPr lang="ru-RU" dirty="0"/>
        </a:p>
      </dgm:t>
    </dgm:pt>
    <dgm:pt modelId="{3EDFE682-465C-41F2-B101-5F5AB66FB0B8}" type="parTrans" cxnId="{B9CDA876-222C-4263-A531-8C64D675921A}">
      <dgm:prSet/>
      <dgm:spPr/>
      <dgm:t>
        <a:bodyPr/>
        <a:lstStyle/>
        <a:p>
          <a:endParaRPr lang="ru-RU"/>
        </a:p>
      </dgm:t>
    </dgm:pt>
    <dgm:pt modelId="{62FEF016-7CE0-4F82-9494-E86B02852EBF}" type="sibTrans" cxnId="{B9CDA876-222C-4263-A531-8C64D675921A}">
      <dgm:prSet/>
      <dgm:spPr/>
      <dgm:t>
        <a:bodyPr/>
        <a:lstStyle/>
        <a:p>
          <a:endParaRPr lang="ru-RU"/>
        </a:p>
      </dgm:t>
    </dgm:pt>
    <dgm:pt modelId="{B29E225A-211F-45CF-865C-38BDB275D459}" type="pres">
      <dgm:prSet presAssocID="{0BE57F2D-CF9C-4757-A85D-D135C060464A}" presName="diagram" presStyleCnt="0">
        <dgm:presLayoutVars>
          <dgm:dir/>
          <dgm:resizeHandles val="exact"/>
        </dgm:presLayoutVars>
      </dgm:prSet>
      <dgm:spPr/>
    </dgm:pt>
    <dgm:pt modelId="{290800A0-F612-465B-899E-A3146C72C790}" type="pres">
      <dgm:prSet presAssocID="{766C437F-9DE5-4335-B6C2-644DF61FC83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6F6CB-F5FB-46C9-83B4-6AAA55F0305B}" type="pres">
      <dgm:prSet presAssocID="{F46AEDC4-C6D3-4C99-9D0C-7EC1A77E5F43}" presName="sibTrans" presStyleCnt="0"/>
      <dgm:spPr/>
    </dgm:pt>
    <dgm:pt modelId="{059B70BB-3C2B-4C00-AD2F-F37914CCD06B}" type="pres">
      <dgm:prSet presAssocID="{6FF570C4-E188-43CE-A220-D87132F6212F}" presName="node" presStyleLbl="node1" presStyleIdx="1" presStyleCnt="4">
        <dgm:presLayoutVars>
          <dgm:bulletEnabled val="1"/>
        </dgm:presLayoutVars>
      </dgm:prSet>
      <dgm:spPr/>
    </dgm:pt>
    <dgm:pt modelId="{49685CC3-3DE8-4DAC-ADA2-81C9F1DAFADD}" type="pres">
      <dgm:prSet presAssocID="{13FE062A-E647-41C4-8426-8C70D3F652C8}" presName="sibTrans" presStyleCnt="0"/>
      <dgm:spPr/>
    </dgm:pt>
    <dgm:pt modelId="{F1142B1A-6B2E-40B2-B6C2-5710FB8EFF44}" type="pres">
      <dgm:prSet presAssocID="{0493C52A-D7DA-44DB-A414-097A88876E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25AF1-C609-4E58-BA6B-470984AF59FD}" type="pres">
      <dgm:prSet presAssocID="{1BF3B405-3151-474D-8F01-27B7D0B77E6C}" presName="sibTrans" presStyleCnt="0"/>
      <dgm:spPr/>
    </dgm:pt>
    <dgm:pt modelId="{176305D5-4DAA-40CD-9422-9F5C5E2EF038}" type="pres">
      <dgm:prSet presAssocID="{260F1284-9170-4D0E-B4BF-EEB768731EB4}" presName="node" presStyleLbl="node1" presStyleIdx="3" presStyleCnt="4">
        <dgm:presLayoutVars>
          <dgm:bulletEnabled val="1"/>
        </dgm:presLayoutVars>
      </dgm:prSet>
      <dgm:spPr/>
    </dgm:pt>
  </dgm:ptLst>
  <dgm:cxnLst>
    <dgm:cxn modelId="{CB0B82F0-303D-4C1B-AAB0-4295E120BD09}" type="presOf" srcId="{6FF570C4-E188-43CE-A220-D87132F6212F}" destId="{059B70BB-3C2B-4C00-AD2F-F37914CCD06B}" srcOrd="0" destOrd="0" presId="urn:microsoft.com/office/officeart/2005/8/layout/default"/>
    <dgm:cxn modelId="{06F194DB-EDF1-4F29-A015-9EBD30ED40BE}" type="presOf" srcId="{0BE57F2D-CF9C-4757-A85D-D135C060464A}" destId="{B29E225A-211F-45CF-865C-38BDB275D459}" srcOrd="0" destOrd="0" presId="urn:microsoft.com/office/officeart/2005/8/layout/default"/>
    <dgm:cxn modelId="{C1AFD5D9-3974-4F15-BD2F-DC183A750C5D}" srcId="{0BE57F2D-CF9C-4757-A85D-D135C060464A}" destId="{766C437F-9DE5-4335-B6C2-644DF61FC838}" srcOrd="0" destOrd="0" parTransId="{2644256D-ADB4-42CF-8897-F35570603470}" sibTransId="{F46AEDC4-C6D3-4C99-9D0C-7EC1A77E5F43}"/>
    <dgm:cxn modelId="{E1F8D64D-98D4-4341-9A20-46374066DAF5}" type="presOf" srcId="{766C437F-9DE5-4335-B6C2-644DF61FC838}" destId="{290800A0-F612-465B-899E-A3146C72C790}" srcOrd="0" destOrd="0" presId="urn:microsoft.com/office/officeart/2005/8/layout/default"/>
    <dgm:cxn modelId="{B9CDA876-222C-4263-A531-8C64D675921A}" srcId="{0BE57F2D-CF9C-4757-A85D-D135C060464A}" destId="{260F1284-9170-4D0E-B4BF-EEB768731EB4}" srcOrd="3" destOrd="0" parTransId="{3EDFE682-465C-41F2-B101-5F5AB66FB0B8}" sibTransId="{62FEF016-7CE0-4F82-9494-E86B02852EBF}"/>
    <dgm:cxn modelId="{1CC7EA1B-1719-4FA8-B920-3BEF19A32A4E}" type="presOf" srcId="{260F1284-9170-4D0E-B4BF-EEB768731EB4}" destId="{176305D5-4DAA-40CD-9422-9F5C5E2EF038}" srcOrd="0" destOrd="0" presId="urn:microsoft.com/office/officeart/2005/8/layout/default"/>
    <dgm:cxn modelId="{DAED4447-0B4D-4A62-8A7E-3CE38BA9ED2B}" srcId="{0BE57F2D-CF9C-4757-A85D-D135C060464A}" destId="{6FF570C4-E188-43CE-A220-D87132F6212F}" srcOrd="1" destOrd="0" parTransId="{AFF167E3-AF61-4C6B-BF73-CF7A4592FC42}" sibTransId="{13FE062A-E647-41C4-8426-8C70D3F652C8}"/>
    <dgm:cxn modelId="{A81B6904-C59D-40D2-9A02-DF4F4A92A6B8}" type="presOf" srcId="{0493C52A-D7DA-44DB-A414-097A88876E77}" destId="{F1142B1A-6B2E-40B2-B6C2-5710FB8EFF44}" srcOrd="0" destOrd="0" presId="urn:microsoft.com/office/officeart/2005/8/layout/default"/>
    <dgm:cxn modelId="{B3116684-9FEC-4259-AADC-8BD583CE9085}" srcId="{0BE57F2D-CF9C-4757-A85D-D135C060464A}" destId="{0493C52A-D7DA-44DB-A414-097A88876E77}" srcOrd="2" destOrd="0" parTransId="{BD5EECAA-5C98-4060-96C8-50DBAC074F54}" sibTransId="{1BF3B405-3151-474D-8F01-27B7D0B77E6C}"/>
    <dgm:cxn modelId="{DD59916E-8C75-47C7-8561-6EAA2DE6902D}" type="presParOf" srcId="{B29E225A-211F-45CF-865C-38BDB275D459}" destId="{290800A0-F612-465B-899E-A3146C72C790}" srcOrd="0" destOrd="0" presId="urn:microsoft.com/office/officeart/2005/8/layout/default"/>
    <dgm:cxn modelId="{601E48F6-8990-4474-8EB2-74B98BF75BBA}" type="presParOf" srcId="{B29E225A-211F-45CF-865C-38BDB275D459}" destId="{31B6F6CB-F5FB-46C9-83B4-6AAA55F0305B}" srcOrd="1" destOrd="0" presId="urn:microsoft.com/office/officeart/2005/8/layout/default"/>
    <dgm:cxn modelId="{18A1D15B-35CE-4BF6-BDAF-04EF260EB1DD}" type="presParOf" srcId="{B29E225A-211F-45CF-865C-38BDB275D459}" destId="{059B70BB-3C2B-4C00-AD2F-F37914CCD06B}" srcOrd="2" destOrd="0" presId="urn:microsoft.com/office/officeart/2005/8/layout/default"/>
    <dgm:cxn modelId="{F48AB68A-39AA-4A2C-80BC-6279B6558E3C}" type="presParOf" srcId="{B29E225A-211F-45CF-865C-38BDB275D459}" destId="{49685CC3-3DE8-4DAC-ADA2-81C9F1DAFADD}" srcOrd="3" destOrd="0" presId="urn:microsoft.com/office/officeart/2005/8/layout/default"/>
    <dgm:cxn modelId="{51878AE9-24ED-4FAA-83FB-3BBB2BA5AB52}" type="presParOf" srcId="{B29E225A-211F-45CF-865C-38BDB275D459}" destId="{F1142B1A-6B2E-40B2-B6C2-5710FB8EFF44}" srcOrd="4" destOrd="0" presId="urn:microsoft.com/office/officeart/2005/8/layout/default"/>
    <dgm:cxn modelId="{DEE4C9EB-0ACF-4AD1-8845-74007AB065A9}" type="presParOf" srcId="{B29E225A-211F-45CF-865C-38BDB275D459}" destId="{40225AF1-C609-4E58-BA6B-470984AF59FD}" srcOrd="5" destOrd="0" presId="urn:microsoft.com/office/officeart/2005/8/layout/default"/>
    <dgm:cxn modelId="{C3B3CDA3-A791-44F2-A864-F09C42DCC632}" type="presParOf" srcId="{B29E225A-211F-45CF-865C-38BDB275D459}" destId="{176305D5-4DAA-40CD-9422-9F5C5E2EF03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57F2D-CF9C-4757-A85D-D135C060464A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6C437F-9DE5-4335-B6C2-644DF61FC838}">
      <dgm:prSet phldrT="[Текст]"/>
      <dgm:spPr/>
      <dgm:t>
        <a:bodyPr/>
        <a:lstStyle/>
        <a:p>
          <a:r>
            <a:rPr lang="ru-RU" dirty="0" smtClean="0"/>
            <a:t>ПА</a:t>
          </a:r>
          <a:endParaRPr lang="ru-RU" dirty="0"/>
        </a:p>
      </dgm:t>
    </dgm:pt>
    <dgm:pt modelId="{2644256D-ADB4-42CF-8897-F35570603470}" type="parTrans" cxnId="{C1AFD5D9-3974-4F15-BD2F-DC183A750C5D}">
      <dgm:prSet/>
      <dgm:spPr/>
      <dgm:t>
        <a:bodyPr/>
        <a:lstStyle/>
        <a:p>
          <a:endParaRPr lang="ru-RU"/>
        </a:p>
      </dgm:t>
    </dgm:pt>
    <dgm:pt modelId="{F46AEDC4-C6D3-4C99-9D0C-7EC1A77E5F43}" type="sibTrans" cxnId="{C1AFD5D9-3974-4F15-BD2F-DC183A750C5D}">
      <dgm:prSet/>
      <dgm:spPr/>
      <dgm:t>
        <a:bodyPr/>
        <a:lstStyle/>
        <a:p>
          <a:endParaRPr lang="ru-RU"/>
        </a:p>
      </dgm:t>
    </dgm:pt>
    <dgm:pt modelId="{6FF570C4-E188-43CE-A220-D87132F6212F}">
      <dgm:prSet phldrT="[Текст]"/>
      <dgm:spPr/>
      <dgm:t>
        <a:bodyPr/>
        <a:lstStyle/>
        <a:p>
          <a:r>
            <a:rPr lang="ru-RU" dirty="0" smtClean="0"/>
            <a:t>ПО</a:t>
          </a:r>
          <a:endParaRPr lang="ru-RU" dirty="0"/>
        </a:p>
      </dgm:t>
    </dgm:pt>
    <dgm:pt modelId="{AFF167E3-AF61-4C6B-BF73-CF7A4592FC42}" type="parTrans" cxnId="{DAED4447-0B4D-4A62-8A7E-3CE38BA9ED2B}">
      <dgm:prSet/>
      <dgm:spPr/>
      <dgm:t>
        <a:bodyPr/>
        <a:lstStyle/>
        <a:p>
          <a:endParaRPr lang="ru-RU"/>
        </a:p>
      </dgm:t>
    </dgm:pt>
    <dgm:pt modelId="{13FE062A-E647-41C4-8426-8C70D3F652C8}" type="sibTrans" cxnId="{DAED4447-0B4D-4A62-8A7E-3CE38BA9ED2B}">
      <dgm:prSet/>
      <dgm:spPr/>
      <dgm:t>
        <a:bodyPr/>
        <a:lstStyle/>
        <a:p>
          <a:endParaRPr lang="ru-RU"/>
        </a:p>
      </dgm:t>
    </dgm:pt>
    <dgm:pt modelId="{0493C52A-D7DA-44DB-A414-097A88876E77}">
      <dgm:prSet phldrT="[Текст]"/>
      <dgm:spPr/>
      <dgm:t>
        <a:bodyPr/>
        <a:lstStyle/>
        <a:p>
          <a:r>
            <a:rPr lang="ru-RU" dirty="0" smtClean="0"/>
            <a:t>ПУ</a:t>
          </a:r>
          <a:endParaRPr lang="ru-RU" dirty="0"/>
        </a:p>
      </dgm:t>
    </dgm:pt>
    <dgm:pt modelId="{BD5EECAA-5C98-4060-96C8-50DBAC074F54}" type="parTrans" cxnId="{B3116684-9FEC-4259-AADC-8BD583CE9085}">
      <dgm:prSet/>
      <dgm:spPr/>
      <dgm:t>
        <a:bodyPr/>
        <a:lstStyle/>
        <a:p>
          <a:endParaRPr lang="ru-RU"/>
        </a:p>
      </dgm:t>
    </dgm:pt>
    <dgm:pt modelId="{1BF3B405-3151-474D-8F01-27B7D0B77E6C}" type="sibTrans" cxnId="{B3116684-9FEC-4259-AADC-8BD583CE9085}">
      <dgm:prSet/>
      <dgm:spPr/>
      <dgm:t>
        <a:bodyPr/>
        <a:lstStyle/>
        <a:p>
          <a:endParaRPr lang="ru-RU"/>
        </a:p>
      </dgm:t>
    </dgm:pt>
    <dgm:pt modelId="{260F1284-9170-4D0E-B4BF-EEB768731EB4}">
      <dgm:prSet phldrT="[Текст]"/>
      <dgm:spPr/>
      <dgm:t>
        <a:bodyPr/>
        <a:lstStyle/>
        <a:p>
          <a:r>
            <a:rPr lang="ru-RU" dirty="0" smtClean="0"/>
            <a:t>ПЫ</a:t>
          </a:r>
          <a:endParaRPr lang="ru-RU" dirty="0"/>
        </a:p>
      </dgm:t>
    </dgm:pt>
    <dgm:pt modelId="{3EDFE682-465C-41F2-B101-5F5AB66FB0B8}" type="parTrans" cxnId="{B9CDA876-222C-4263-A531-8C64D675921A}">
      <dgm:prSet/>
      <dgm:spPr/>
      <dgm:t>
        <a:bodyPr/>
        <a:lstStyle/>
        <a:p>
          <a:endParaRPr lang="ru-RU"/>
        </a:p>
      </dgm:t>
    </dgm:pt>
    <dgm:pt modelId="{62FEF016-7CE0-4F82-9494-E86B02852EBF}" type="sibTrans" cxnId="{B9CDA876-222C-4263-A531-8C64D675921A}">
      <dgm:prSet/>
      <dgm:spPr/>
      <dgm:t>
        <a:bodyPr/>
        <a:lstStyle/>
        <a:p>
          <a:endParaRPr lang="ru-RU"/>
        </a:p>
      </dgm:t>
    </dgm:pt>
    <dgm:pt modelId="{B29E225A-211F-45CF-865C-38BDB275D459}" type="pres">
      <dgm:prSet presAssocID="{0BE57F2D-CF9C-4757-A85D-D135C060464A}" presName="diagram" presStyleCnt="0">
        <dgm:presLayoutVars>
          <dgm:dir/>
          <dgm:resizeHandles val="exact"/>
        </dgm:presLayoutVars>
      </dgm:prSet>
      <dgm:spPr/>
    </dgm:pt>
    <dgm:pt modelId="{290800A0-F612-465B-899E-A3146C72C790}" type="pres">
      <dgm:prSet presAssocID="{766C437F-9DE5-4335-B6C2-644DF61FC83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6F6CB-F5FB-46C9-83B4-6AAA55F0305B}" type="pres">
      <dgm:prSet presAssocID="{F46AEDC4-C6D3-4C99-9D0C-7EC1A77E5F43}" presName="sibTrans" presStyleCnt="0"/>
      <dgm:spPr/>
    </dgm:pt>
    <dgm:pt modelId="{059B70BB-3C2B-4C00-AD2F-F37914CCD06B}" type="pres">
      <dgm:prSet presAssocID="{6FF570C4-E188-43CE-A220-D87132F6212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85CC3-3DE8-4DAC-ADA2-81C9F1DAFADD}" type="pres">
      <dgm:prSet presAssocID="{13FE062A-E647-41C4-8426-8C70D3F652C8}" presName="sibTrans" presStyleCnt="0"/>
      <dgm:spPr/>
    </dgm:pt>
    <dgm:pt modelId="{F1142B1A-6B2E-40B2-B6C2-5710FB8EFF44}" type="pres">
      <dgm:prSet presAssocID="{0493C52A-D7DA-44DB-A414-097A88876E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25AF1-C609-4E58-BA6B-470984AF59FD}" type="pres">
      <dgm:prSet presAssocID="{1BF3B405-3151-474D-8F01-27B7D0B77E6C}" presName="sibTrans" presStyleCnt="0"/>
      <dgm:spPr/>
    </dgm:pt>
    <dgm:pt modelId="{176305D5-4DAA-40CD-9422-9F5C5E2EF038}" type="pres">
      <dgm:prSet presAssocID="{260F1284-9170-4D0E-B4BF-EEB768731E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C7EA1B-1719-4FA8-B920-3BEF19A32A4E}" type="presOf" srcId="{260F1284-9170-4D0E-B4BF-EEB768731EB4}" destId="{176305D5-4DAA-40CD-9422-9F5C5E2EF038}" srcOrd="0" destOrd="0" presId="urn:microsoft.com/office/officeart/2005/8/layout/default"/>
    <dgm:cxn modelId="{E1F8D64D-98D4-4341-9A20-46374066DAF5}" type="presOf" srcId="{766C437F-9DE5-4335-B6C2-644DF61FC838}" destId="{290800A0-F612-465B-899E-A3146C72C790}" srcOrd="0" destOrd="0" presId="urn:microsoft.com/office/officeart/2005/8/layout/default"/>
    <dgm:cxn modelId="{A81B6904-C59D-40D2-9A02-DF4F4A92A6B8}" type="presOf" srcId="{0493C52A-D7DA-44DB-A414-097A88876E77}" destId="{F1142B1A-6B2E-40B2-B6C2-5710FB8EFF44}" srcOrd="0" destOrd="0" presId="urn:microsoft.com/office/officeart/2005/8/layout/default"/>
    <dgm:cxn modelId="{C1AFD5D9-3974-4F15-BD2F-DC183A750C5D}" srcId="{0BE57F2D-CF9C-4757-A85D-D135C060464A}" destId="{766C437F-9DE5-4335-B6C2-644DF61FC838}" srcOrd="0" destOrd="0" parTransId="{2644256D-ADB4-42CF-8897-F35570603470}" sibTransId="{F46AEDC4-C6D3-4C99-9D0C-7EC1A77E5F43}"/>
    <dgm:cxn modelId="{06F194DB-EDF1-4F29-A015-9EBD30ED40BE}" type="presOf" srcId="{0BE57F2D-CF9C-4757-A85D-D135C060464A}" destId="{B29E225A-211F-45CF-865C-38BDB275D459}" srcOrd="0" destOrd="0" presId="urn:microsoft.com/office/officeart/2005/8/layout/default"/>
    <dgm:cxn modelId="{B9CDA876-222C-4263-A531-8C64D675921A}" srcId="{0BE57F2D-CF9C-4757-A85D-D135C060464A}" destId="{260F1284-9170-4D0E-B4BF-EEB768731EB4}" srcOrd="3" destOrd="0" parTransId="{3EDFE682-465C-41F2-B101-5F5AB66FB0B8}" sibTransId="{62FEF016-7CE0-4F82-9494-E86B02852EBF}"/>
    <dgm:cxn modelId="{B3116684-9FEC-4259-AADC-8BD583CE9085}" srcId="{0BE57F2D-CF9C-4757-A85D-D135C060464A}" destId="{0493C52A-D7DA-44DB-A414-097A88876E77}" srcOrd="2" destOrd="0" parTransId="{BD5EECAA-5C98-4060-96C8-50DBAC074F54}" sibTransId="{1BF3B405-3151-474D-8F01-27B7D0B77E6C}"/>
    <dgm:cxn modelId="{CB0B82F0-303D-4C1B-AAB0-4295E120BD09}" type="presOf" srcId="{6FF570C4-E188-43CE-A220-D87132F6212F}" destId="{059B70BB-3C2B-4C00-AD2F-F37914CCD06B}" srcOrd="0" destOrd="0" presId="urn:microsoft.com/office/officeart/2005/8/layout/default"/>
    <dgm:cxn modelId="{DAED4447-0B4D-4A62-8A7E-3CE38BA9ED2B}" srcId="{0BE57F2D-CF9C-4757-A85D-D135C060464A}" destId="{6FF570C4-E188-43CE-A220-D87132F6212F}" srcOrd="1" destOrd="0" parTransId="{AFF167E3-AF61-4C6B-BF73-CF7A4592FC42}" sibTransId="{13FE062A-E647-41C4-8426-8C70D3F652C8}"/>
    <dgm:cxn modelId="{DD59916E-8C75-47C7-8561-6EAA2DE6902D}" type="presParOf" srcId="{B29E225A-211F-45CF-865C-38BDB275D459}" destId="{290800A0-F612-465B-899E-A3146C72C790}" srcOrd="0" destOrd="0" presId="urn:microsoft.com/office/officeart/2005/8/layout/default"/>
    <dgm:cxn modelId="{601E48F6-8990-4474-8EB2-74B98BF75BBA}" type="presParOf" srcId="{B29E225A-211F-45CF-865C-38BDB275D459}" destId="{31B6F6CB-F5FB-46C9-83B4-6AAA55F0305B}" srcOrd="1" destOrd="0" presId="urn:microsoft.com/office/officeart/2005/8/layout/default"/>
    <dgm:cxn modelId="{18A1D15B-35CE-4BF6-BDAF-04EF260EB1DD}" type="presParOf" srcId="{B29E225A-211F-45CF-865C-38BDB275D459}" destId="{059B70BB-3C2B-4C00-AD2F-F37914CCD06B}" srcOrd="2" destOrd="0" presId="urn:microsoft.com/office/officeart/2005/8/layout/default"/>
    <dgm:cxn modelId="{F48AB68A-39AA-4A2C-80BC-6279B6558E3C}" type="presParOf" srcId="{B29E225A-211F-45CF-865C-38BDB275D459}" destId="{49685CC3-3DE8-4DAC-ADA2-81C9F1DAFADD}" srcOrd="3" destOrd="0" presId="urn:microsoft.com/office/officeart/2005/8/layout/default"/>
    <dgm:cxn modelId="{51878AE9-24ED-4FAA-83FB-3BBB2BA5AB52}" type="presParOf" srcId="{B29E225A-211F-45CF-865C-38BDB275D459}" destId="{F1142B1A-6B2E-40B2-B6C2-5710FB8EFF44}" srcOrd="4" destOrd="0" presId="urn:microsoft.com/office/officeart/2005/8/layout/default"/>
    <dgm:cxn modelId="{DEE4C9EB-0ACF-4AD1-8845-74007AB065A9}" type="presParOf" srcId="{B29E225A-211F-45CF-865C-38BDB275D459}" destId="{40225AF1-C609-4E58-BA6B-470984AF59FD}" srcOrd="5" destOrd="0" presId="urn:microsoft.com/office/officeart/2005/8/layout/default"/>
    <dgm:cxn modelId="{C3B3CDA3-A791-44F2-A864-F09C42DCC632}" type="presParOf" srcId="{B29E225A-211F-45CF-865C-38BDB275D459}" destId="{176305D5-4DAA-40CD-9422-9F5C5E2EF03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800A0-F612-465B-899E-A3146C72C790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ПА-ПА</a:t>
          </a:r>
          <a:endParaRPr lang="ru-RU" sz="6500" kern="1200" dirty="0"/>
        </a:p>
      </dsp:txBody>
      <dsp:txXfrm>
        <a:off x="992" y="194138"/>
        <a:ext cx="3869531" cy="2321718"/>
      </dsp:txXfrm>
    </dsp:sp>
    <dsp:sp modelId="{059B70BB-3C2B-4C00-AD2F-F37914CCD06B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ПО-ПО</a:t>
          </a:r>
          <a:endParaRPr lang="ru-RU" sz="6500" kern="1200" dirty="0"/>
        </a:p>
      </dsp:txBody>
      <dsp:txXfrm>
        <a:off x="4257476" y="194138"/>
        <a:ext cx="3869531" cy="2321718"/>
      </dsp:txXfrm>
    </dsp:sp>
    <dsp:sp modelId="{F1142B1A-6B2E-40B2-B6C2-5710FB8EFF44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ПУ-ПУ</a:t>
          </a:r>
          <a:endParaRPr lang="ru-RU" sz="6500" kern="1200" dirty="0"/>
        </a:p>
      </dsp:txBody>
      <dsp:txXfrm>
        <a:off x="992" y="2902810"/>
        <a:ext cx="3869531" cy="2321718"/>
      </dsp:txXfrm>
    </dsp:sp>
    <dsp:sp modelId="{176305D5-4DAA-40CD-9422-9F5C5E2EF038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ПЫ-ПЫ</a:t>
          </a:r>
          <a:endParaRPr lang="ru-RU" sz="6500" kern="1200" dirty="0"/>
        </a:p>
      </dsp:txBody>
      <dsp:txXfrm>
        <a:off x="4257476" y="2902810"/>
        <a:ext cx="3869531" cy="2321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800A0-F612-465B-899E-A3146C72C790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ПА</a:t>
          </a:r>
          <a:endParaRPr lang="ru-RU" sz="6500" kern="1200" dirty="0"/>
        </a:p>
      </dsp:txBody>
      <dsp:txXfrm>
        <a:off x="992" y="194138"/>
        <a:ext cx="3869531" cy="2321718"/>
      </dsp:txXfrm>
    </dsp:sp>
    <dsp:sp modelId="{059B70BB-3C2B-4C00-AD2F-F37914CCD06B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ПО</a:t>
          </a:r>
          <a:endParaRPr lang="ru-RU" sz="6500" kern="1200" dirty="0"/>
        </a:p>
      </dsp:txBody>
      <dsp:txXfrm>
        <a:off x="4257476" y="194138"/>
        <a:ext cx="3869531" cy="2321718"/>
      </dsp:txXfrm>
    </dsp:sp>
    <dsp:sp modelId="{F1142B1A-6B2E-40B2-B6C2-5710FB8EFF44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ПУ</a:t>
          </a:r>
          <a:endParaRPr lang="ru-RU" sz="6500" kern="1200" dirty="0"/>
        </a:p>
      </dsp:txBody>
      <dsp:txXfrm>
        <a:off x="992" y="2902810"/>
        <a:ext cx="3869531" cy="2321718"/>
      </dsp:txXfrm>
    </dsp:sp>
    <dsp:sp modelId="{176305D5-4DAA-40CD-9422-9F5C5E2EF038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ПЫ</a:t>
          </a:r>
          <a:endParaRPr lang="ru-RU" sz="6500" kern="1200" dirty="0"/>
        </a:p>
      </dsp:txBody>
      <dsp:txXfrm>
        <a:off x="4257476" y="2902810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2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3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04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365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8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05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11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42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14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71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1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7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2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19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28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2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9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9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8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4F3F118-AFE4-4E13-BA36-FC9D2878C4E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042BCEE-1752-4175-BD5D-21ECFBD9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4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penik.ru/dizain_alfavit/007_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55" y="248334"/>
            <a:ext cx="3284311" cy="392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2971" y="1724297"/>
            <a:ext cx="5111932" cy="2002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Arial Black" panose="020B0A04020102020204" pitchFamily="34" charset="0"/>
              </a:rPr>
              <a:t>Звук</a:t>
            </a:r>
            <a:endParaRPr lang="ru-RU" sz="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" y="448056"/>
            <a:ext cx="10458087" cy="187928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dirty="0"/>
              <a:t> </a:t>
            </a:r>
            <a:r>
              <a:rPr lang="ru-RU" b="1" u="sng" dirty="0"/>
              <a:t>Повторить слова: </a:t>
            </a:r>
            <a:r>
              <a:rPr lang="ru-RU" dirty="0"/>
              <a:t>«папа», «панама», «папаха», «пыль», «помидор», «пояс», «Полина», «пушка, «лапы», «половик».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Послушай предложение, повтори, покажи нужную картинку: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У Паши панама.</a:t>
            </a:r>
            <a:endParaRPr lang="ru-RU" dirty="0"/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Мама моет пол. 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Полина ест помидор</a:t>
            </a:r>
            <a:r>
              <a:rPr lang="ru-RU" dirty="0"/>
              <a:t>.</a:t>
            </a:r>
          </a:p>
        </p:txBody>
      </p:sp>
      <p:pic>
        <p:nvPicPr>
          <p:cNvPr id="10248" name="Picture 8" descr="https://avatars.mds.yandex.net/get-pdb/477388/c269f2b0-738d-44e4-93fa-eb0d89e5fedc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" y="2651760"/>
            <a:ext cx="3369627" cy="336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avatars.mds.yandex.net/get-zen_doc/112297/pub_5aa26475168a9146b7e18fcd_5aa26487868b9db48414ec95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87" y="2651760"/>
            <a:ext cx="3913505" cy="336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images.freeimages.com/images/premium/previews/2336/23366446-sweet-baby-girl-eating-toma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39" y="2651760"/>
            <a:ext cx="3383153" cy="338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m0-tub-ru.yandex.net/i?id=54817409af217f4f1338fbde720fe237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72" y="457200"/>
            <a:ext cx="4889720" cy="62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lit-salon.ru/upload/006/u627/5b/f7/53bc8a33fa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4" y="257683"/>
            <a:ext cx="5559425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cdn2.vectorstock.com/i/1000x1000/24/01/happy-elephant-cartoon-sitting-vector-213724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" b="8554"/>
          <a:stretch/>
        </p:blipFill>
        <p:spPr bwMode="auto">
          <a:xfrm>
            <a:off x="7789637" y="1123404"/>
            <a:ext cx="2491830" cy="31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Артикуляционная гимнастика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s://ya-webdesign.com/images/toad-clipart-colourful-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35" y="2037805"/>
            <a:ext cx="2781269" cy="21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Ð»ÑÐ³ÑÑÐºÐ° ÑÐ¾Ð±Ð¾ÑÐ¾Ð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26994" r="36766" b="38475"/>
          <a:stretch/>
        </p:blipFill>
        <p:spPr bwMode="auto">
          <a:xfrm>
            <a:off x="1410787" y="4225833"/>
            <a:ext cx="2238103" cy="2300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Ð°ÑÑÐ¸Ð½ÐºÐ¸ Ð¿Ð¾ Ð·Ð°Ð¿ÑÐ¾ÑÑ Ð»ÑÐ³ÑÑÐºÐ° ÑÐ¾Ð±Ð¾ÑÐ¾Ð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5" t="26994" r="1526" b="38475"/>
          <a:stretch/>
        </p:blipFill>
        <p:spPr bwMode="auto">
          <a:xfrm>
            <a:off x="7893072" y="4226406"/>
            <a:ext cx="2388395" cy="23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4322" y="1802674"/>
            <a:ext cx="3673597" cy="837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«Лягушка» – «Хоботок»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4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78377"/>
            <a:ext cx="9875520" cy="1356360"/>
          </a:xfrm>
        </p:spPr>
        <p:txBody>
          <a:bodyPr/>
          <a:lstStyle/>
          <a:p>
            <a:pPr algn="ctr"/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Упражнение на дыхание</a:t>
            </a:r>
            <a:endParaRPr lang="ru-RU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http://itd3.mycdn.me/image?id=849455832270&amp;t=20&amp;plc=WEB&amp;tkn=*RRN7iNCSsfMdy4pNcKHoMYidS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1" y="1137391"/>
            <a:ext cx="8090263" cy="538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laycast.ru/uploads/2018/12/20/2634032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33" y="4584616"/>
            <a:ext cx="914993" cy="6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laycast.ru/uploads/2018/12/20/2634032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11" y="4658638"/>
            <a:ext cx="914993" cy="6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laycast.ru/uploads/2018/12/20/2634032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76" y="4510594"/>
            <a:ext cx="914993" cy="6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5 0.01736 L -0.04805 0.01736 C -0.04857 0.02153 -0.04831 0.02639 -0.04948 0.03009 C -0.05091 0.03426 -0.0543 0.03542 -0.05664 0.03634 C -0.05781 0.0368 -0.05911 0.03727 -0.06028 0.03773 C -0.06068 0.03842 -0.06107 0.03958 -0.06172 0.04028 C -0.06237 0.04097 -0.06315 0.04097 -0.0638 0.04143 C -0.06719 0.04305 -0.06758 0.04305 -0.07174 0.04398 C -0.07239 0.04444 -0.07305 0.04491 -0.07383 0.04537 C -0.07799 0.04722 -0.08034 0.04699 -0.08528 0.04792 L -0.14883 0.04537 C -0.15104 0.04514 -0.15312 0.04444 -0.15521 0.04398 C -0.15807 0.04352 -0.16094 0.04305 -0.1638 0.04282 C -0.16549 0.04213 -0.17252 0.04005 -0.17526 0.03889 C -0.17617 0.03842 -0.17721 0.03796 -0.17812 0.03773 C -0.1875 0.03472 -0.19062 0.03449 -0.20104 0.03264 C -0.20833 0.0294 -0.20469 0.03055 -0.21172 0.0287 C -0.2138 0.02708 -0.21588 0.025 -0.2181 0.02361 C -0.2276 0.01759 -0.21653 0.02662 -0.22461 0.02106 C -0.23073 0.01713 -0.22383 0.01967 -0.23099 0.01736 C -0.23242 0.0169 -0.23385 0.01667 -0.23528 0.01597 C -0.23724 0.01528 -0.24101 0.01342 -0.24101 0.01342 C -0.24427 0.01065 -0.24661 0.00856 -0.25026 0.00602 C -0.25234 0.0044 -0.25469 0.00393 -0.25664 0.00208 C -0.25807 0.00092 -0.2595 -0.0007 -0.26094 -0.00162 C -0.27461 -0.01181 -0.26445 -0.00301 -0.27174 -0.00926 C -0.27487 -0.01783 -0.2707 -0.0081 -0.27669 -0.0169 C -0.27877 -0.02014 -0.27995 -0.025 -0.28242 -0.02708 C -0.28672 -0.03102 -0.29193 -0.03519 -0.29531 -0.04097 L -0.29674 -0.04352 C -0.29687 -0.04537 -0.29726 -0.04699 -0.29739 -0.04861 C -0.29778 -0.05417 -0.29765 -0.05972 -0.29818 -0.06528 C -0.30078 -0.09329 -0.29961 -0.06898 -0.30104 -0.08542 C -0.3013 -0.08935 -0.3013 -0.09306 -0.30169 -0.09699 C -0.30195 -0.09977 -0.30325 -0.10347 -0.30377 -0.10579 C -0.30364 -0.12986 -0.30351 -0.15417 -0.30312 -0.17824 C -0.30312 -0.17963 -0.30273 -0.18079 -0.30247 -0.18195 C -0.30208 -0.18333 -0.3013 -0.18449 -0.30104 -0.18588 C -0.30039 -0.1882 -0.3 -0.19097 -0.29961 -0.19352 C -0.29935 -0.19468 -0.29922 -0.19607 -0.29883 -0.19722 C -0.29831 -0.19884 -0.29805 -0.2007 -0.29739 -0.20232 C -0.29687 -0.2037 -0.29609 -0.20486 -0.29531 -0.20602 C -0.29323 -0.20903 -0.29375 -0.20857 -0.29167 -0.20857 L -0.29167 -0.20857 L -0.29167 -0.20857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-0.0419 L -0.05247 -0.0419 C -0.05442 -0.04051 -0.05638 -0.03958 -0.0582 -0.03796 C -0.05898 -0.0375 -0.05976 -0.03658 -0.06041 -0.03565 C -0.06093 -0.03472 -0.06119 -0.03357 -0.06185 -0.0331 C -0.06484 -0.03033 -0.06653 -0.03056 -0.06966 -0.02917 C -0.0763 -0.02616 -0.06458 -0.02986 -0.07682 -0.02662 C -0.07825 -0.02546 -0.07955 -0.02361 -0.08112 -0.02292 C -0.08385 -0.02153 -0.08971 -0.02037 -0.08971 -0.02037 C -0.09453 -0.01597 -0.09153 -0.01829 -0.09895 -0.01389 L -0.10325 -0.01134 C -0.1039 -0.01088 -0.10468 -0.01042 -0.10534 -0.01019 L -0.11041 -0.0088 C -0.11211 -0.00764 -0.11367 -0.00625 -0.11536 -0.00509 C -0.12161 -0.00093 -0.1207 -0.00347 -0.12825 0.00509 L -0.13828 0.01643 C -0.13971 0.01829 -0.14088 0.02106 -0.14257 0.02153 C -0.14375 0.02199 -0.14492 0.02222 -0.14609 0.02292 C -0.14817 0.02384 -0.15195 0.02639 -0.1539 0.02801 C -0.15494 0.0287 -0.15586 0.02986 -0.15677 0.03055 C -0.15768 0.03102 -0.15872 0.03125 -0.15963 0.03171 C -0.16002 0.03194 -0.16523 0.03634 -0.16679 0.0368 C -0.16849 0.0375 -0.17018 0.03773 -0.17187 0.03819 C -0.17304 0.03842 -0.17422 0.03889 -0.17539 0.03935 C -0.1776 0.04097 -0.17955 0.04329 -0.18177 0.04444 C -0.18346 0.04537 -0.18515 0.04514 -0.18685 0.04583 C -0.18802 0.04606 -0.18919 0.04653 -0.19036 0.04699 C -0.19179 0.04768 -0.19323 0.04907 -0.19466 0.04954 C -0.19843 0.05046 -0.20234 0.05046 -0.20612 0.05092 L -0.22617 0.04838 C -0.22734 0.04815 -0.22851 0.04745 -0.22968 0.04699 C -0.23593 0.04398 -0.23828 0.04028 -0.24544 0.03565 C -0.25156 0.03148 -0.25234 0.03171 -0.2582 0.02407 C -0.26106 0.0206 -0.26328 0.01597 -0.26614 0.01273 C -0.26901 0.00926 -0.26888 0.00972 -0.27187 0.00393 C -0.27239 0.00278 -0.27278 0.00139 -0.2733 1.48148E-6 C -0.27369 -0.00301 -0.27395 -0.00602 -0.27474 -0.0088 C -0.27513 -0.01088 -0.2763 -0.01204 -0.27682 -0.01389 C -0.27773 -0.01667 -0.27825 -0.01991 -0.27903 -0.02292 C -0.27968 -0.02546 -0.28047 -0.02778 -0.28112 -0.03056 C -0.28216 -0.03496 -0.28281 -0.04005 -0.28398 -0.04445 C -0.28567 -0.0507 -0.28841 -0.05579 -0.28971 -0.06227 C -0.29114 -0.06945 -0.29257 -0.07662 -0.29401 -0.0838 C -0.29453 -0.08681 -0.29466 -0.08982 -0.29544 -0.09259 C -0.29635 -0.09676 -0.29778 -0.10023 -0.29895 -0.10417 C -0.30052 -0.10903 -0.30182 -0.11435 -0.30325 -0.11945 C -0.30377 -0.12361 -0.30403 -0.12778 -0.30468 -0.13195 C -0.3052 -0.13542 -0.30625 -0.13889 -0.30677 -0.14213 C -0.30716 -0.14375 -0.30729 -0.1456 -0.30755 -0.14722 C -0.30807 -0.15625 -0.30859 -0.16505 -0.30898 -0.17384 C -0.3108 -0.20926 -0.30937 -0.19375 -0.31106 -0.21204 C -0.31132 -0.21829 -0.31159 -0.22477 -0.31185 -0.23102 C -0.31198 -0.23496 -0.31263 -0.23866 -0.3125 -0.24259 C -0.31198 -0.30787 -0.31419 -0.29028 -0.31041 -0.31736 C -0.31015 -0.32176 -0.31015 -0.32593 -0.30963 -0.33009 C -0.30937 -0.33287 -0.30846 -0.33519 -0.3082 -0.33773 C -0.30807 -0.34028 -0.30781 -0.34283 -0.30755 -0.34537 C -0.30729 -0.34699 -0.30703 -0.34884 -0.30677 -0.35046 C -0.30651 -0.35301 -0.30651 -0.35556 -0.30612 -0.3581 C -0.30586 -0.35996 -0.30507 -0.36134 -0.30468 -0.3632 C -0.30416 -0.36528 -0.30377 -0.36736 -0.30325 -0.36945 C -0.30299 -0.37083 -0.30286 -0.37222 -0.3026 -0.37338 C -0.30195 -0.37523 -0.30117 -0.37662 -0.30039 -0.37847 C -0.29869 -0.39352 -0.30026 -0.3875 -0.29687 -0.39746 C -0.29661 -0.39954 -0.29661 -0.40185 -0.29609 -0.40371 C -0.2957 -0.40533 -0.29466 -0.40625 -0.29401 -0.40764 C -0.29349 -0.4088 -0.2931 -0.41019 -0.29257 -0.41134 C -0.29049 -0.41667 -0.29062 -0.41551 -0.28893 -0.42037 C -0.28372 -0.43519 -0.28971 -0.41968 -0.28463 -0.43056 C -0.28177 -0.43681 -0.28502 -0.43218 -0.28112 -0.43796 C -0.27994 -0.43982 -0.27864 -0.44121 -0.2776 -0.44306 C -0.27669 -0.44468 -0.2763 -0.44676 -0.27539 -0.44815 C -0.27474 -0.44931 -0.27395 -0.44977 -0.2733 -0.4507 C -0.26159 -0.46644 -0.27747 -0.4463 -0.26614 -0.45972 C -0.2651 -0.46088 -0.26432 -0.46227 -0.26328 -0.46343 C -0.26237 -0.46458 -0.26132 -0.46505 -0.26041 -0.46597 C -0.25963 -0.46667 -0.25898 -0.46783 -0.2582 -0.46852 C -0.2569 -0.46968 -0.2552 -0.46968 -0.25403 -0.47107 C -0.24778 -0.47778 -0.25312 -0.47246 -0.24687 -0.47755 C -0.24583 -0.47824 -0.24505 -0.4794 -0.24401 -0.48009 C -0.24231 -0.48079 -0.24062 -0.48079 -0.23893 -0.48125 C -0.23802 -0.48148 -0.23711 -0.48218 -0.23606 -0.48241 C -0.22773 -0.48033 -0.2194 -0.47894 -0.21106 -0.47616 C -0.20937 -0.47546 -0.20781 -0.47361 -0.20612 -0.47246 C -0.20468 -0.4713 -0.20182 -0.46991 -0.20182 -0.46991 C -0.20117 -0.46852 -0.20052 -0.46713 -0.19974 -0.46597 C -0.19909 -0.46505 -0.19804 -0.46482 -0.19752 -0.46343 C -0.19674 -0.46158 -0.19674 -0.45903 -0.19609 -0.45718 C -0.19531 -0.4544 -0.19401 -0.45232 -0.19323 -0.44954 L -0.19179 -0.44445 C -0.19231 -0.43773 -0.19218 -0.43056 -0.19323 -0.42408 C -0.19362 -0.42176 -0.19505 -0.4206 -0.19609 -0.41898 C -0.19974 -0.41343 -0.20117 -0.41644 -0.20755 -0.41644 L -0.20755 -0.41644 L -0.20755 -0.41644 " pathEditMode="relative" ptsTypes="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2.08333E-7 -3.33333E-6 C -0.0043 0.02222 0.00039 0.00556 -0.0043 0.01389 C -0.00755 0.01968 -0.00378 0.01667 -0.00795 0.01898 C -0.01159 0.02546 -0.00834 0.02107 -0.01224 0.02408 C -0.01459 0.02616 -0.01693 0.02871 -0.0194 0.03056 C -0.02357 0.03357 -0.02175 0.03218 -0.025 0.03426 C -0.02578 0.03519 -0.02656 0.03588 -0.02722 0.03681 C -0.02813 0.03796 -0.02904 0.03935 -0.03008 0.04051 C -0.0319 0.04283 -0.03399 0.04468 -0.03581 0.04699 C -0.03672 0.04815 -0.03763 0.04977 -0.03867 0.0507 C -0.03959 0.05185 -0.04063 0.05232 -0.04154 0.05324 C -0.04245 0.0544 -0.04336 0.05602 -0.0444 0.05718 C -0.04571 0.0588 -0.04727 0.06042 -0.0487 0.06227 C -0.04961 0.06343 -0.05052 0.06505 -0.05143 0.06597 C -0.05209 0.06667 -0.05287 0.0669 -0.05365 0.06736 C -0.05391 0.06852 -0.05391 0.07014 -0.0543 0.07107 C -0.05534 0.07338 -0.05716 0.07408 -0.0586 0.075 C -0.05977 0.07662 -0.06107 0.07824 -0.06224 0.08009 C -0.06302 0.08125 -0.06341 0.08287 -0.06433 0.0838 C -0.06524 0.08472 -0.06628 0.08472 -0.06719 0.08496 C -0.0681 0.08634 -0.06901 0.08796 -0.07005 0.08889 C -0.07136 0.09005 -0.07435 0.09144 -0.07435 0.09144 C -0.07526 0.09259 -0.07617 0.09421 -0.07722 0.09514 C -0.07852 0.09653 -0.08008 0.09699 -0.08151 0.09769 C -0.09193 0.10301 -0.08281 0.09815 -0.09154 0.10162 C -0.09219 0.10185 -0.09297 0.10255 -0.09362 0.10278 C -0.09453 0.10324 -0.09558 0.10371 -0.09649 0.10417 C -0.09727 0.10486 -0.09779 0.10602 -0.0987 0.10671 C -0.09948 0.10741 -0.10052 0.10741 -0.10143 0.10787 C -0.103 0.1088 -0.10443 0.10949 -0.10573 0.11042 C -0.10677 0.11111 -0.10755 0.1125 -0.1086 0.11296 C -0.1099 0.11366 -0.12097 0.11551 -0.12149 0.11551 L -0.14792 0.11806 C -0.15143 0.11852 -0.15508 0.11921 -0.1586 0.11945 C -0.17031 0.11991 -0.18203 0.12014 -0.19362 0.1206 L -0.225 0.12199 C -0.22643 0.12269 -0.22787 0.12384 -0.2293 0.12454 C -0.23099 0.125 -0.23268 0.1257 -0.23438 0.1257 C -0.24987 0.12639 -0.26537 0.12662 -0.28073 0.12685 L -0.375 0.12454 C -0.37696 0.12431 -0.37891 0.12361 -0.38073 0.12315 C -0.3836 0.12269 -0.38646 0.12222 -0.38933 0.12199 C -0.39193 0.12107 -0.39466 0.1206 -0.39727 0.11945 C -0.39896 0.11852 -0.40052 0.11644 -0.40222 0.11551 C -0.40378 0.11482 -0.4056 0.11482 -0.40716 0.11435 C -0.40964 0.11343 -0.41198 0.1125 -0.41433 0.11181 C -0.41771 0.11065 -0.42097 0.11019 -0.42435 0.10926 C -0.42578 0.1088 -0.42722 0.10833 -0.42865 0.10787 C -0.43451 0.1044 -0.42526 0.10972 -0.43724 0.10417 C -0.43867 0.10347 -0.44024 0.10301 -0.44154 0.10162 C -0.44571 0.09699 -0.44375 0.09861 -0.44727 0.09653 C -0.44766 0.09514 -0.44805 0.09375 -0.4487 0.09259 C -0.44922 0.09167 -0.45013 0.09097 -0.45078 0.09005 C -0.4517 0.08889 -0.45274 0.08773 -0.45365 0.08634 C -0.45469 0.08449 -0.45547 0.08195 -0.45651 0.08009 C -0.4569 0.07917 -0.45755 0.07847 -0.45795 0.07755 C -0.46016 0.07246 -0.45912 0.07269 -0.46146 0.06597 C -0.46185 0.06505 -0.4625 0.06435 -0.46289 0.06343 C -0.46367 0.06181 -0.46628 0.05417 -0.46654 0.05324 C -0.46706 0.05139 -0.46745 0.04908 -0.46797 0.04699 C -0.46862 0.04445 -0.4694 0.0419 -0.47005 0.03935 C -0.47031 0.03727 -0.47058 0.03519 -0.47084 0.0331 C -0.4711 0.03009 -0.4711 0.02708 -0.47149 0.02408 C -0.47175 0.02222 -0.47253 0.02083 -0.47292 0.01898 C -0.47318 0.01783 -0.47344 0.01644 -0.4737 0.01528 C -0.47396 0.01343 -0.47461 0.00602 -0.475 0.00371 C -0.47565 0.00116 -0.47643 -0.00139 -0.47722 -0.00393 C -0.47748 -0.00625 -0.47774 -0.00879 -0.47787 -0.01134 C -0.47813 -0.01435 -0.47813 -0.01736 -0.47865 -0.02037 C -0.47917 -0.02338 -0.48021 -0.02616 -0.48073 -0.02917 C -0.48112 -0.03079 -0.48125 -0.03264 -0.48151 -0.03426 C -0.48177 -0.03935 -0.4819 -0.04444 -0.48216 -0.04954 C -0.48242 -0.05254 -0.48281 -0.05532 -0.48295 -0.05833 C -0.48503 -0.1375 -0.48164 -0.10579 -0.48503 -0.13588 C -0.48477 -0.14907 -0.48477 -0.16204 -0.48438 -0.17523 C -0.48425 -0.17708 -0.48399 -0.1787 -0.4836 -0.18032 C -0.48321 -0.18217 -0.48268 -0.18379 -0.48216 -0.18542 C -0.48021 -0.20092 -0.48086 -0.19861 -0.47643 -0.21713 C -0.47617 -0.21852 -0.47552 -0.21967 -0.475 -0.22106 C -0.4737 -0.22801 -0.47513 -0.22222 -0.47149 -0.22986 C -0.47097 -0.23102 -0.47058 -0.23241 -0.47005 -0.23356 C -0.4694 -0.23542 -0.46862 -0.23704 -0.46797 -0.23866 C -0.46745 -0.23958 -0.46693 -0.24028 -0.46654 -0.2412 C -0.46537 -0.24421 -0.46485 -0.24745 -0.46367 -0.25023 C -0.46146 -0.25486 -0.45886 -0.25856 -0.45651 -0.26296 C -0.45404 -0.26713 -0.4487 -0.27731 -0.44584 -0.2794 L -0.44219 -0.28194 C -0.44102 -0.28403 -0.43998 -0.28634 -0.43867 -0.28819 C -0.43802 -0.28912 -0.43724 -0.28889 -0.43646 -0.28958 C -0.43555 -0.29028 -0.43451 -0.29097 -0.4336 -0.29213 C -0.43268 -0.29329 -0.4319 -0.29514 -0.43073 -0.29583 C -0.42683 -0.29884 -0.42266 -0.30092 -0.41862 -0.30347 C -0.41797 -0.30393 -0.41719 -0.30417 -0.41654 -0.30486 C -0.41459 -0.30648 -0.41276 -0.30856 -0.41081 -0.30972 C -0.41003 -0.31018 -0.40938 -0.31042 -0.4086 -0.31111 C -0.40781 -0.3118 -0.40729 -0.31319 -0.40651 -0.31366 C -0.40482 -0.31458 -0.40313 -0.31458 -0.40143 -0.31481 C -0.39323 -0.31967 -0.4013 -0.31528 -0.39154 -0.31991 C -0.39076 -0.32037 -0.39011 -0.32106 -0.38933 -0.32129 C -0.38698 -0.32199 -0.38464 -0.32222 -0.38216 -0.32245 L -0.30573 -0.32129 C -0.30156 -0.32106 -0.2974 -0.3162 -0.29362 -0.31366 C -0.29206 -0.3125 -0.29024 -0.31227 -0.28867 -0.31111 C -0.28633 -0.30926 -0.28438 -0.30671 -0.28216 -0.30486 C -0.2806 -0.30324 -0.27878 -0.30254 -0.27722 -0.30092 C -0.2724 -0.29606 -0.26771 -0.29074 -0.26289 -0.28565 C -0.26159 -0.28426 -0.26003 -0.28333 -0.2586 -0.28194 C -0.24883 -0.27106 -0.25482 -0.275 -0.24935 -0.27176 C -0.2487 -0.27037 -0.24805 -0.26898 -0.24727 -0.26782 C -0.24649 -0.2669 -0.24571 -0.26643 -0.24505 -0.26551 C -0.24362 -0.26296 -0.24076 -0.25787 -0.24076 -0.25787 C -0.23633 -0.23426 -0.24219 -0.25995 -0.23724 -0.24768 C -0.23659 -0.24606 -0.23464 -0.23495 -0.23438 -0.23356 C -0.23386 -0.23148 -0.23334 -0.2294 -0.23295 -0.22731 C -0.23242 -0.225 -0.23164 -0.22083 -0.23151 -0.21852 C -0.23099 -0.21204 -0.2306 -0.20579 -0.23008 -0.1993 C -0.23099 -0.13958 -0.22826 -0.17268 -0.2336 -0.13842 C -0.23412 -0.13542 -0.23503 -0.12315 -0.23581 -0.12199 L -0.23789 -0.11805 C -0.24063 -0.10347 -0.23789 -0.11782 -0.24154 -0.10162 C -0.2418 -0.10046 -0.2418 -0.09884 -0.24219 -0.09768 C -0.24323 -0.09537 -0.24479 -0.09375 -0.24584 -0.09143 C -0.24649 -0.09004 -0.24662 -0.08796 -0.24727 -0.08634 C -0.24779 -0.08495 -0.2487 -0.08403 -0.24935 -0.08264 C -0.24987 -0.08148 -0.25026 -0.08009 -0.25078 -0.0787 C -0.25274 -0.07384 -0.25443 -0.06991 -0.25716 -0.06597 C -0.25808 -0.06481 -0.25912 -0.06458 -0.26003 -0.06342 C -0.26107 -0.06227 -0.26185 -0.06065 -0.26289 -0.05972 C -0.26498 -0.05764 -0.26719 -0.05625 -0.2694 -0.05463 C -0.27031 -0.0537 -0.27123 -0.05278 -0.27227 -0.05208 C -0.27396 -0.05069 -0.27539 -0.05046 -0.27722 -0.04954 C -0.2793 -0.04838 -0.28255 -0.04583 -0.28438 -0.04583 C -0.30196 -0.04375 -0.31953 -0.04329 -0.33724 -0.0419 C -0.35912 -0.0375 -0.34571 -0.03912 -0.37722 -0.04074 C -0.38047 -0.0419 -0.38255 -0.04236 -0.38581 -0.04444 C -0.38711 -0.04537 -0.39141 -0.04977 -0.39219 -0.05069 C -0.39401 -0.05324 -0.39545 -0.05602 -0.39727 -0.05833 C -0.39935 -0.06134 -0.40274 -0.06481 -0.40508 -0.06736 C -0.41693 -0.09884 -0.40534 -0.06875 -0.43295 -0.13217 C -0.4349 -0.13657 -0.43659 -0.14167 -0.43867 -0.14606 C -0.4431 -0.15579 -0.44714 -0.1662 -0.45222 -0.17523 C -0.45768 -0.18495 -0.45795 -0.18403 -0.46146 -0.1956 C -0.46211 -0.19745 -0.46237 -0.19977 -0.46289 -0.20185 C -0.46406 -0.20579 -0.46537 -0.20949 -0.46654 -0.21342 C -0.46823 -0.21875 -0.47031 -0.22407 -0.47149 -0.22986 C -0.4724 -0.23449 -0.47331 -0.23912 -0.47435 -0.24375 C -0.475 -0.24676 -0.47578 -0.24977 -0.47643 -0.25278 C -0.47709 -0.25509 -0.47735 -0.25787 -0.47787 -0.26042 C -0.48633 -0.29236 -0.47617 -0.24745 -0.48581 -0.28704 C -0.48685 -0.29143 -0.48776 -0.29629 -0.48867 -0.30092 C -0.4892 -0.30417 -0.48933 -0.30787 -0.49011 -0.31111 C -0.49102 -0.31481 -0.49245 -0.31782 -0.49362 -0.32129 C -0.49505 -0.33449 -0.49362 -0.32014 -0.49505 -0.33912 C -0.49545 -0.34444 -0.49597 -0.35 -0.49649 -0.35555 C -0.49675 -0.36157 -0.49688 -0.36736 -0.49727 -0.37338 C -0.49766 -0.38287 -0.49857 -0.3875 -0.4987 -0.39745 C -0.49883 -0.4118 -0.4987 -0.42616 -0.4987 -0.44051 L -0.4987 -0.44051 L -0.5 -0.44051 " pathEditMode="relative" ptsTypes="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«Как пыхтит каша?»</a:t>
            </a:r>
          </a:p>
        </p:txBody>
      </p:sp>
      <p:pic>
        <p:nvPicPr>
          <p:cNvPr id="3074" name="Picture 2" descr="http://www.gifki.org/data/media/555/kukhnya-animatsionnaya-kartinka-007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82" y="2255521"/>
            <a:ext cx="5146300" cy="318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7410995" y="2409280"/>
            <a:ext cx="2168434" cy="1515292"/>
          </a:xfrm>
          <a:prstGeom prst="cloudCallout">
            <a:avLst>
              <a:gd name="adj1" fmla="val -79869"/>
              <a:gd name="adj2" fmla="val 291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П..п..п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avante.biz/wp-content/uploads/Children-Wallpaper/Children-Wallpaper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7"/>
          <a:stretch/>
        </p:blipFill>
        <p:spPr bwMode="auto">
          <a:xfrm>
            <a:off x="0" y="0"/>
            <a:ext cx="12192000" cy="679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7" y="862148"/>
            <a:ext cx="9686109" cy="1611086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Как едет поезд?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122" name="Picture 2" descr="http://xn--44-6kcadhwnl3cfdx.xn--p1ai/Kostroma_EDU/ds_86_new/SiteAssets/SitePages/%D0%94%D0%BE%D0%BC%D0%B0%D1%88%D0%BD%D1%8F%D1%8F/parovo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384373" y="5134984"/>
            <a:ext cx="8634147" cy="15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3204754" y="3988526"/>
            <a:ext cx="1480457" cy="85344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П..п..п</a:t>
            </a:r>
            <a:r>
              <a:rPr lang="ru-RU" dirty="0" smtClean="0"/>
              <a:t>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4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724" y="344424"/>
            <a:ext cx="5626483" cy="1356360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Артикуляция звука П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https://ds04.infourok.ru/uploads/ex/0bfc/0014092b-2c4d74a5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6" y="2057401"/>
            <a:ext cx="6095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https://studfiles.net/html/2706/9/html_5XN4Njci9M.c6lS/img-qTRW7D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9" t="5167" r="54764" b="6792"/>
          <a:stretch/>
        </p:blipFill>
        <p:spPr bwMode="auto">
          <a:xfrm>
            <a:off x="7791443" y="1875019"/>
            <a:ext cx="2449837" cy="2422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67144" y="4434839"/>
            <a:ext cx="498348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[П] — согласный, ротовой, шумный, смычный, губно-губной, глухой, парный, твердый, парный. Голосовые складки разомкнуты. Мягкое небо отжато к задней стенке глотки. Губы сомкнуты. Язык плоский, кончик языка немного отходит от нижних резцов. Воздушная струя разрывает смычку между двумя губами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7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6218049"/>
              </p:ext>
            </p:extLst>
          </p:nvPr>
        </p:nvGraphicFramePr>
        <p:xfrm>
          <a:off x="2362491" y="11438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22170" y="677334"/>
            <a:ext cx="5843453" cy="5854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Произнеси слоги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68559673"/>
              </p:ext>
            </p:extLst>
          </p:nvPr>
        </p:nvGraphicFramePr>
        <p:xfrm>
          <a:off x="2362491" y="11438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026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544" y="265176"/>
            <a:ext cx="10954512" cy="1353312"/>
          </a:xfrm>
        </p:spPr>
        <p:txBody>
          <a:bodyPr/>
          <a:lstStyle/>
          <a:p>
            <a:r>
              <a:rPr lang="ru-RU" dirty="0" smtClean="0"/>
              <a:t>Найди и назови предметы со звуком 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cdn.slidesharecdn.com/ss_thumbnails/random-161120174656-thumbnail-4.jpg?cb=14796656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472184"/>
            <a:ext cx="7708393" cy="49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5664" y="1435608"/>
            <a:ext cx="5495544" cy="3346704"/>
          </a:xfrm>
        </p:spPr>
        <p:txBody>
          <a:bodyPr/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Где находится звук П в начале, в середине или в конце?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146" name="Picture 2" descr="https://palmira-ds34.edumsko.ru/uploads/3000/4037/section/398138/bukvy/kartinki_s_bukvami/glasnyj_zvuk_v_slove.jpg?1508426374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3" y="292290"/>
            <a:ext cx="6053201" cy="58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4048" y="3374136"/>
            <a:ext cx="484632" cy="2926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84320" y="3319272"/>
            <a:ext cx="484632" cy="2926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57072" y="5766816"/>
            <a:ext cx="484632" cy="2926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21480" y="5721096"/>
            <a:ext cx="484632" cy="2926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1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70</TotalTime>
  <Words>121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Corbel</vt:lpstr>
      <vt:lpstr>Wingdings 2</vt:lpstr>
      <vt:lpstr>HDOfficeLightV0</vt:lpstr>
      <vt:lpstr>Базис</vt:lpstr>
      <vt:lpstr>Презентация PowerPoint</vt:lpstr>
      <vt:lpstr>Артикуляционная гимнастика </vt:lpstr>
      <vt:lpstr>Упражнение на дыхание</vt:lpstr>
      <vt:lpstr>«Как пыхтит каша?»</vt:lpstr>
      <vt:lpstr>Как едет поезд?</vt:lpstr>
      <vt:lpstr>Артикуляция звука П</vt:lpstr>
      <vt:lpstr>Произнеси слоги</vt:lpstr>
      <vt:lpstr>Найди и назови предметы со звуком П</vt:lpstr>
      <vt:lpstr>Где находится звук П в начале, в середине или в конце?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Емельянова Ксения Алексеевна</dc:creator>
  <cp:lastModifiedBy>Емельянова Ксения Алексеевна</cp:lastModifiedBy>
  <cp:revision>8</cp:revision>
  <dcterms:created xsi:type="dcterms:W3CDTF">2019-03-25T05:43:50Z</dcterms:created>
  <dcterms:modified xsi:type="dcterms:W3CDTF">2019-03-25T06:53:55Z</dcterms:modified>
</cp:coreProperties>
</file>