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5"/>
  </p:notesMasterIdLst>
  <p:sldIdLst>
    <p:sldId id="260" r:id="rId2"/>
    <p:sldId id="257" r:id="rId3"/>
    <p:sldId id="256" r:id="rId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0156FE-5F23-4BAF-8101-50A94D09E985}" type="datetimeFigureOut">
              <a:rPr lang="ru-RU" smtClean="0"/>
              <a:t>13.05.2024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9F180E-0DCA-40AF-A70A-ECC285B6F7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72893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9F180E-0DCA-40AF-A70A-ECC285B6F7D4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08531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kumimoji="0" lang="en-US" sz="7200" b="1" i="0" u="none" strike="noStrike" kern="1200" cap="all" spc="0" normalizeH="0" baseline="0" dirty="0">
                <a:ln w="15875">
                  <a:solidFill>
                    <a:sysClr val="window" lastClr="FFFFFF"/>
                  </a:solidFill>
                </a:ln>
                <a:solidFill>
                  <a:srgbClr val="DF5327"/>
                </a:solidFill>
                <a:effectLst>
                  <a:outerShdw dist="38100" dir="2700000" algn="tl" rotWithShape="0">
                    <a:srgbClr val="DF5327"/>
                  </a:outerShdw>
                </a:effectLst>
                <a:uLnTx/>
                <a:uFillTx/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C8E0E08-B7BE-4AFB-9A85-206800BE8F3D}" type="datetimeFigureOut">
              <a:rPr lang="ru-RU" smtClean="0"/>
              <a:t>13.05.2024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5695D4C-F733-41A9-84B7-314C66C47252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2658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E0E08-B7BE-4AFB-9A85-206800BE8F3D}" type="datetimeFigureOut">
              <a:rPr lang="ru-RU" smtClean="0"/>
              <a:t>13.05.2024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95D4C-F733-41A9-84B7-314C66C472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32568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E0E08-B7BE-4AFB-9A85-206800BE8F3D}" type="datetimeFigureOut">
              <a:rPr lang="ru-RU" smtClean="0"/>
              <a:t>13.05.2024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95D4C-F733-41A9-84B7-314C66C472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8771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E0E08-B7BE-4AFB-9A85-206800BE8F3D}" type="datetimeFigureOut">
              <a:rPr lang="ru-RU" smtClean="0"/>
              <a:t>13.05.2024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95D4C-F733-41A9-84B7-314C66C472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3637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marL="0"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kumimoji="0" lang="en-US" sz="7200" b="1" i="0" u="none" strike="noStrike" kern="1200" cap="all" spc="0" normalizeH="0" baseline="0" dirty="0">
                <a:ln w="15875">
                  <a:solidFill>
                    <a:sysClr val="window" lastClr="FFFFFF"/>
                  </a:solidFill>
                </a:ln>
                <a:solidFill>
                  <a:srgbClr val="DF5327"/>
                </a:solidFill>
                <a:effectLst>
                  <a:outerShdw dist="38100" dir="2700000" algn="tl" rotWithShape="0">
                    <a:srgbClr val="DF5327"/>
                  </a:outerShdw>
                </a:effectLst>
                <a:uLnTx/>
                <a:uFillTx/>
                <a:latin typeface="Corbel" pitchFamily="34" charset="0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E0E08-B7BE-4AFB-9A85-206800BE8F3D}" type="datetimeFigureOut">
              <a:rPr lang="ru-RU" smtClean="0"/>
              <a:t>13.05.2024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95D4C-F733-41A9-84B7-314C66C47252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8149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E0E08-B7BE-4AFB-9A85-206800BE8F3D}" type="datetimeFigureOut">
              <a:rPr lang="ru-RU" smtClean="0"/>
              <a:t>13.05.2024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95D4C-F733-41A9-84B7-314C66C472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51372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E0E08-B7BE-4AFB-9A85-206800BE8F3D}" type="datetimeFigureOut">
              <a:rPr lang="ru-RU" smtClean="0"/>
              <a:t>13.05.2024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95D4C-F733-41A9-84B7-314C66C472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25418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E0E08-B7BE-4AFB-9A85-206800BE8F3D}" type="datetimeFigureOut">
              <a:rPr lang="ru-RU" smtClean="0"/>
              <a:t>13.05.2024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95D4C-F733-41A9-84B7-314C66C472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04491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E0E08-B7BE-4AFB-9A85-206800BE8F3D}" type="datetimeFigureOut">
              <a:rPr lang="ru-RU" smtClean="0"/>
              <a:t>13.05.2024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95D4C-F733-41A9-84B7-314C66C472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1007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E0E08-B7BE-4AFB-9A85-206800BE8F3D}" type="datetimeFigureOut">
              <a:rPr lang="ru-RU" smtClean="0"/>
              <a:t>13.05.2024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95D4C-F733-41A9-84B7-314C66C472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13388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E0E08-B7BE-4AFB-9A85-206800BE8F3D}" type="datetimeFigureOut">
              <a:rPr lang="ru-RU" smtClean="0"/>
              <a:t>13.05.2024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95D4C-F733-41A9-84B7-314C66C472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83237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6C8E0E08-B7BE-4AFB-9A85-206800BE8F3D}" type="datetimeFigureOut">
              <a:rPr lang="ru-RU" smtClean="0"/>
              <a:t>13.05.2024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25695D4C-F733-41A9-84B7-314C66C472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4189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13" Type="http://schemas.openxmlformats.org/officeDocument/2006/relationships/image" Target="../media/image16.jpg"/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image" Target="../media/image5.png"/><Relationship Id="rId16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11" Type="http://schemas.openxmlformats.org/officeDocument/2006/relationships/image" Target="../media/image14.png"/><Relationship Id="rId5" Type="http://schemas.openxmlformats.org/officeDocument/2006/relationships/image" Target="../media/image8.jpg"/><Relationship Id="rId15" Type="http://schemas.openxmlformats.org/officeDocument/2006/relationships/image" Target="../media/image18.jpeg"/><Relationship Id="rId10" Type="http://schemas.openxmlformats.org/officeDocument/2006/relationships/image" Target="../media/image13.png"/><Relationship Id="rId4" Type="http://schemas.openxmlformats.org/officeDocument/2006/relationships/image" Target="../media/image7.jpg"/><Relationship Id="rId9" Type="http://schemas.openxmlformats.org/officeDocument/2006/relationships/image" Target="../media/image12.jpg"/><Relationship Id="rId1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30165" y="861390"/>
            <a:ext cx="10209837" cy="2631755"/>
          </a:xfrm>
        </p:spPr>
        <p:txBody>
          <a:bodyPr>
            <a:normAutofit/>
          </a:bodyPr>
          <a:lstStyle/>
          <a:p>
            <a:pPr marL="45720" indent="0"/>
            <a:r>
              <a:rPr lang="ru-RU" dirty="0">
                <a:solidFill>
                  <a:schemeClr val="tx1"/>
                </a:solidFill>
              </a:rPr>
              <a:t> «Одна судьба, одна земля…»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sz="2700" dirty="0">
                <a:solidFill>
                  <a:schemeClr val="tx1"/>
                </a:solidFill>
              </a:rPr>
              <a:t>в двух частях</a:t>
            </a:r>
            <a:endParaRPr lang="ru-RU" sz="2700" dirty="0"/>
          </a:p>
        </p:txBody>
      </p:sp>
      <p:pic>
        <p:nvPicPr>
          <p:cNvPr id="3" name="эх, дороги. песня">
            <a:hlinkClick r:id="" action="ppaction://media"/>
            <a:extLst>
              <a:ext uri="{FF2B5EF4-FFF2-40B4-BE49-F238E27FC236}">
                <a16:creationId xmlns:a16="http://schemas.microsoft.com/office/drawing/2014/main" id="{2BEBEDF7-4C72-46D9-85C2-E188861809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3765" y="732155"/>
            <a:ext cx="406400" cy="4064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C1FA32F-7C89-43FD-AA76-5DEEA785172A}"/>
              </a:ext>
            </a:extLst>
          </p:cNvPr>
          <p:cNvSpPr/>
          <p:nvPr/>
        </p:nvSpPr>
        <p:spPr>
          <a:xfrm>
            <a:off x="1351723" y="382400"/>
            <a:ext cx="25495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Электронная газета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0B225B3-7867-497F-8688-16EF01E28E36}"/>
              </a:ext>
            </a:extLst>
          </p:cNvPr>
          <p:cNvSpPr/>
          <p:nvPr/>
        </p:nvSpPr>
        <p:spPr>
          <a:xfrm>
            <a:off x="9037983" y="5512904"/>
            <a:ext cx="253798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Ответственные: Кружок «Нити времен».</a:t>
            </a:r>
          </a:p>
          <a:p>
            <a:pPr lvl="0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Руководитель:  Борисенко. М.А.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7C01E6A-BA70-45CE-9568-CF513E4AE0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1513" y="4156580"/>
            <a:ext cx="3114261" cy="204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688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3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BCA3DAA-D96C-4518-B640-FA49F9E49B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2986" y="636602"/>
            <a:ext cx="2795258" cy="208171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C8AC3E-6DC8-42DC-88FA-45788C5FA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3355" y="1034167"/>
            <a:ext cx="1712426" cy="463328"/>
          </a:xfrm>
        </p:spPr>
        <p:txBody>
          <a:bodyPr>
            <a:normAutofit fontScale="90000"/>
          </a:bodyPr>
          <a:lstStyle/>
          <a:p>
            <a:r>
              <a:rPr lang="ru-RU" sz="1200" kern="0" dirty="0">
                <a:solidFill>
                  <a:srgbClr val="FF0000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79 лет  Победы над фашизмом. 1941-1945год</a:t>
            </a:r>
            <a:br>
              <a:rPr lang="ru-RU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72DF924-2BB6-4A0A-9F7B-0954B8576F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756" y="731900"/>
            <a:ext cx="8123166" cy="555120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b="1" i="1" dirty="0"/>
              <a:t>Май. Неделя истории посвящённая 79 лет Победы В Великой отечественной войне!</a:t>
            </a:r>
            <a:endParaRPr lang="ru-RU" b="1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6мая - Беседа о ВОВ. Конкурс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Военно-исторической викторины о ВОВ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«Сила в правде!»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среди учащихся с 8 по 10 классы. 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Просмотр  художественного фильма -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Подрыв (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События 1945 года. Еще не закончилась Вторая Мировая война, а на территории освобожденной Беларуси проходят работы по масштабной очистке земли от наследия войны – неразорвавшихся мин и снарядов, оставшихся в земле на месте боевых действий. Для того чтобы очистить территории, из числа подростков-добровольцев создаются отряды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ОСОАВИАХИМа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7мая - Театрализованное представление посвященная -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79 лет Победы «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Одна судьба, одна земля…»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Просмотр документального  фильма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«Начало Великой отечественной войны. 1941г..» 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художественного фильма «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Ванька»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(Фильм рассказывает о ребятах, которые во время войны трудились у станков. Это история о 12-летнем мальчике из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Коврова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который остался за старшего в доме, когда отец ушел на фронт.)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мая - Акция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«Возложение цветов у мемориала «Площадь памяти»»</a:t>
            </a:r>
          </a:p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217BC61-4175-4759-BF59-B81C73AEE8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450" y="3558773"/>
            <a:ext cx="2652794" cy="2265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9689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BC057A-1BD1-49E2-9C38-9AEAEE8B8C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65374" y="1766172"/>
            <a:ext cx="5250782" cy="375622"/>
          </a:xfrm>
        </p:spPr>
        <p:txBody>
          <a:bodyPr>
            <a:normAutofit fontScale="90000"/>
          </a:bodyPr>
          <a:lstStyle/>
          <a:p>
            <a:r>
              <a:rPr lang="ru-RU" sz="1100" b="0" cap="none" dirty="0">
                <a:ln>
                  <a:noFill/>
                </a:ln>
                <a:effectLst/>
              </a:rPr>
              <a:t>Просмотр документального  фильма </a:t>
            </a:r>
            <a:r>
              <a:rPr lang="ru-RU" sz="1100" cap="none" dirty="0">
                <a:ln>
                  <a:noFill/>
                </a:ln>
                <a:effectLst/>
              </a:rPr>
              <a:t>«Рассказываем детям. Великая  Отечественная война. 1941г..»</a:t>
            </a:r>
            <a:endParaRPr lang="ru-RU" sz="11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6BECA5A-4D79-42D2-8175-A8373EFAF4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5987" y="2128894"/>
            <a:ext cx="1701743" cy="1273649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C263892-0B90-468E-B493-E3F2E6D834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79974" y="5740932"/>
            <a:ext cx="2933686" cy="376261"/>
          </a:xfrm>
        </p:spPr>
        <p:txBody>
          <a:bodyPr>
            <a:normAutofit/>
          </a:bodyPr>
          <a:lstStyle/>
          <a:p>
            <a:r>
              <a:rPr lang="ru-RU" sz="1000" dirty="0"/>
              <a:t>Просмотр художественного фильма «</a:t>
            </a:r>
            <a:r>
              <a:rPr lang="ru-RU" sz="1000" b="1" dirty="0"/>
              <a:t>Ванька»</a:t>
            </a:r>
            <a:endParaRPr lang="ru-RU" sz="10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CF85DEC-D459-4234-99A8-B3B1C96FF5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689" y="384202"/>
            <a:ext cx="1327703" cy="99352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84E03D4-D467-4AB1-9BED-922189F8F2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6658">
            <a:off x="4015842" y="696953"/>
            <a:ext cx="1386526" cy="103772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7F4EFA4-25C4-4ADA-B720-71D414CDFD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2078" y="751163"/>
            <a:ext cx="1327464" cy="99352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2B0D16F-E836-4AC9-8903-82F24FB0C4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24" y="4105559"/>
            <a:ext cx="2178090" cy="163016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83E2875-6815-4855-9F7B-CB9DBFD144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314" y="2193188"/>
            <a:ext cx="1701744" cy="127364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9CE0007-1A7D-4BE5-8AD6-AB036BFCFD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498" y="3963613"/>
            <a:ext cx="2178090" cy="1630164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F224144-20DA-40D2-9380-0A79BB20407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387" y="4013508"/>
            <a:ext cx="1964406" cy="147023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3F2D835-3032-454D-BE11-533CA84372F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9033" y="2025794"/>
            <a:ext cx="1870941" cy="1403206"/>
          </a:xfrm>
          <a:prstGeom prst="rect">
            <a:avLst/>
          </a:prstGeom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29DEB14F-9B7A-4EA6-9E6E-D003BA2A11DB}"/>
              </a:ext>
            </a:extLst>
          </p:cNvPr>
          <p:cNvSpPr/>
          <p:nvPr/>
        </p:nvSpPr>
        <p:spPr>
          <a:xfrm>
            <a:off x="8741887" y="3466837"/>
            <a:ext cx="118173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Минута молчания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A071FB17-D4E2-40FA-AA80-024DCDA0F16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14298" y="3751876"/>
            <a:ext cx="2704775" cy="2666135"/>
          </a:xfrm>
          <a:prstGeom prst="rect">
            <a:avLst/>
          </a:prstGeom>
        </p:spPr>
      </p:pic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3318B0FE-4C9E-453F-9E40-7CD4056D0A03}"/>
              </a:ext>
            </a:extLst>
          </p:cNvPr>
          <p:cNvSpPr/>
          <p:nvPr/>
        </p:nvSpPr>
        <p:spPr>
          <a:xfrm>
            <a:off x="5453007" y="3510099"/>
            <a:ext cx="207824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Память. Летопись моей семьи</a:t>
            </a: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79867A24-F3B6-4CB2-A22F-820F0E9AD8C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04861" y="2036991"/>
            <a:ext cx="1870941" cy="1403206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8E767950-5563-423A-8613-28D0CA9590E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771" y="386264"/>
            <a:ext cx="1145474" cy="1359524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D2F7DECA-033E-414B-9CB2-7289EB37AF3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913" y="519655"/>
            <a:ext cx="1460430" cy="1059640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41A39EC0-E21C-4EB9-9247-C7809D0A242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41" y="457562"/>
            <a:ext cx="1327704" cy="995778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EC63A8DE-98B2-4A75-B5EE-4992F120473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695" y="341166"/>
            <a:ext cx="1327703" cy="995777"/>
          </a:xfrm>
          <a:prstGeom prst="rect">
            <a:avLst/>
          </a:prstGeom>
        </p:spPr>
      </p:pic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78F73777-2EF1-493E-86F0-9E8EEE129BC0}"/>
              </a:ext>
            </a:extLst>
          </p:cNvPr>
          <p:cNvSpPr/>
          <p:nvPr/>
        </p:nvSpPr>
        <p:spPr>
          <a:xfrm>
            <a:off x="548138" y="1537250"/>
            <a:ext cx="335850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solidFill>
                  <a:srgbClr val="DF53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</a:t>
            </a:r>
            <a:r>
              <a:rPr lang="ru-RU" sz="1000" b="1" dirty="0">
                <a:solidFill>
                  <a:srgbClr val="DF53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Военно-исторической викторины о ВОВ </a:t>
            </a:r>
            <a:r>
              <a:rPr lang="ru-RU" sz="1000" b="1" i="1" dirty="0">
                <a:solidFill>
                  <a:srgbClr val="DF53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«Сила в правде!»</a:t>
            </a:r>
            <a:r>
              <a:rPr lang="ru-RU" sz="1000" i="1" dirty="0">
                <a:solidFill>
                  <a:srgbClr val="DF53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b="1" dirty="0">
                <a:solidFill>
                  <a:srgbClr val="DF53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>
                <a:solidFill>
                  <a:srgbClr val="DF53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среди учащихся с 8 по 10 классы. 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DF9C899B-A477-4EDA-A480-2726BA2307C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019478" y="3977412"/>
            <a:ext cx="1510414" cy="2018590"/>
          </a:xfrm>
          <a:prstGeom prst="rect">
            <a:avLst/>
          </a:prstGeom>
        </p:spPr>
      </p:pic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27E45BA0-0E18-40A0-9AE1-EE3FE227D7F3}"/>
              </a:ext>
            </a:extLst>
          </p:cNvPr>
          <p:cNvSpPr/>
          <p:nvPr/>
        </p:nvSpPr>
        <p:spPr>
          <a:xfrm>
            <a:off x="7840300" y="6073688"/>
            <a:ext cx="20833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«Возложение цветов у мемориала «Площадь памяти»»</a:t>
            </a:r>
          </a:p>
        </p:txBody>
      </p:sp>
    </p:spTree>
    <p:extLst>
      <p:ext uri="{BB962C8B-B14F-4D97-AF65-F5344CB8AC3E}">
        <p14:creationId xmlns:p14="http://schemas.microsoft.com/office/powerpoint/2010/main" val="1300745034"/>
      </p:ext>
    </p:extLst>
  </p:cSld>
  <p:clrMapOvr>
    <a:masterClrMapping/>
  </p:clrMapOvr>
</p:sld>
</file>

<file path=ppt/theme/theme1.xml><?xml version="1.0" encoding="utf-8"?>
<a:theme xmlns:a="http://schemas.openxmlformats.org/drawingml/2006/main" name="Базис">
  <a:themeElements>
    <a:clrScheme name="Базис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DF5327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Базис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63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446C221D-F63F-4DD8-B509-CFE168687BF2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Базис</Template>
  <TotalTime>71</TotalTime>
  <Words>271</Words>
  <Application>Microsoft Office PowerPoint</Application>
  <PresentationFormat>Широкоэкранный</PresentationFormat>
  <Paragraphs>17</Paragraphs>
  <Slides>3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</vt:i4>
      </vt:variant>
    </vt:vector>
  </HeadingPairs>
  <TitlesOfParts>
    <vt:vector size="7" baseType="lpstr">
      <vt:lpstr>Calibri</vt:lpstr>
      <vt:lpstr>Corbel</vt:lpstr>
      <vt:lpstr>Times New Roman</vt:lpstr>
      <vt:lpstr>Базис</vt:lpstr>
      <vt:lpstr> «Одна судьба, одна земля…» в двух частях</vt:lpstr>
      <vt:lpstr>79 лет  Победы над фашизмом. 1941-1945год </vt:lpstr>
      <vt:lpstr>Просмотр документального  фильма «Рассказываем детям. Великая  Отечественная война. 1941г..»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Борисенко Марина Анатольевна</dc:creator>
  <cp:lastModifiedBy>Борисенко Марина Анатольевна</cp:lastModifiedBy>
  <cp:revision>11</cp:revision>
  <dcterms:created xsi:type="dcterms:W3CDTF">2024-05-13T05:43:33Z</dcterms:created>
  <dcterms:modified xsi:type="dcterms:W3CDTF">2024-05-13T06:56:20Z</dcterms:modified>
</cp:coreProperties>
</file>