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59" r:id="rId4"/>
    <p:sldId id="260" r:id="rId5"/>
    <p:sldId id="262" r:id="rId6"/>
    <p:sldId id="265" r:id="rId7"/>
    <p:sldId id="264" r:id="rId8"/>
    <p:sldId id="312" r:id="rId9"/>
    <p:sldId id="314" r:id="rId10"/>
    <p:sldId id="311" r:id="rId11"/>
    <p:sldId id="316" r:id="rId12"/>
    <p:sldId id="315" r:id="rId13"/>
    <p:sldId id="31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1187-5524-42FE-90D4-B6F0E19AA1F5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E67F8-CF7E-4225-9BAE-9D384050B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7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E67F8-CF7E-4225-9BAE-9D384050B77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1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40A77-CC26-4490-AC1C-F8DFF0452B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93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7E5EA-FB43-477D-85EF-EB2998FD72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61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5ABF-E5F6-4E2C-95F7-663A1C8688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20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4239-0E0C-4112-A468-FDD8470F61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480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8893-98BC-4113-819F-6E166DFA9F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90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87A6-A36A-4AF3-A8AB-2E6A80DF67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517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ABF92-D87E-47A0-948E-A2859D8E34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EC076-046D-4952-B5DF-545D13379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4BD8C-5E20-47D6-A433-AF477F1345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44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81676-75E0-4D02-A4DB-3847847811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32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0C71-8774-4F85-BDF8-A06C62A3B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22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071366-C64D-41B7-BB8E-AFB866D725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0"/>
            <a:ext cx="7772400" cy="1470025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Чем могут быть опасны онлайн-игры в Интернете?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769938"/>
          </a:xfrm>
        </p:spPr>
        <p:txBody>
          <a:bodyPr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2901" y="1635726"/>
            <a:ext cx="8298182" cy="403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77847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Подмена абонентского номера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3" y="1722223"/>
            <a:ext cx="1453082" cy="2900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43" y="1722223"/>
            <a:ext cx="1407647" cy="29448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" y="4892133"/>
            <a:ext cx="1114425" cy="4513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71" y="4892134"/>
            <a:ext cx="1445645" cy="5075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82" y="4928605"/>
            <a:ext cx="1317503" cy="471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9" y="2793352"/>
            <a:ext cx="792956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92583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обналичивающие денежные средства, полученные преступным путем («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дропы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862364"/>
            <a:ext cx="5996818" cy="37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944644"/>
            <a:ext cx="8298182" cy="37246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104414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обладающие низким уровнем информационно-правовой грамотности, чаще всего становятся жертвами мошенников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245" y="2588206"/>
            <a:ext cx="8179491" cy="23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16046"/>
            <a:ext cx="8298182" cy="39532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858795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преступлений, совершаемых с использованием информационно-телекоммуникационных технологий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-9297" t="106418" r="5868" b="-52787"/>
          <a:stretch/>
        </p:blipFill>
        <p:spPr>
          <a:xfrm>
            <a:off x="2052026" y="4453067"/>
            <a:ext cx="4261473" cy="2268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-149913" t="69145" r="155982" b="-15265"/>
          <a:stretch/>
        </p:blipFill>
        <p:spPr>
          <a:xfrm>
            <a:off x="2669864" y="3847585"/>
            <a:ext cx="4002785" cy="2258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38" y="2321527"/>
            <a:ext cx="3798472" cy="2535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1432" y="1970859"/>
            <a:ext cx="3668213" cy="33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5400" b="1" i="1" dirty="0"/>
          </a:p>
          <a:p>
            <a:pPr marL="0" indent="0" algn="ctr">
              <a:buNone/>
            </a:pPr>
            <a:r>
              <a:rPr lang="ru-RU" sz="5400" b="1" i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8870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Что такое </a:t>
            </a:r>
            <a:r>
              <a:rPr lang="ru-RU" altLang="ru-RU" sz="3200" dirty="0" err="1">
                <a:solidFill>
                  <a:schemeClr val="bg1"/>
                </a:solidFill>
              </a:rPr>
              <a:t>киберпреступность</a:t>
            </a:r>
            <a:r>
              <a:rPr lang="ru-RU" altLang="ru-RU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28" y="836712"/>
            <a:ext cx="8676456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800" dirty="0">
                <a:solidFill>
                  <a:schemeClr val="accent2"/>
                </a:solidFill>
              </a:rPr>
              <a:t>Сегодня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представляет большую угрозу обществу ввиду огромного количества интернет-пользователей и мобильных устройств, всё большего количества детей, играющих в онлайн-игры и общающихся в Интернете.</a:t>
            </a:r>
          </a:p>
          <a:p>
            <a:pPr algn="just">
              <a:buFontTx/>
              <a:buNone/>
            </a:pP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- это вид преступления, в котором задействованы компьютеры или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киберсреда</a:t>
            </a:r>
            <a:r>
              <a:rPr lang="ru-RU" altLang="ru-RU" sz="2800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2677"/>
            <a:ext cx="2663524" cy="17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5599"/>
            <a:ext cx="2736304" cy="20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2280"/>
          <a:stretch/>
        </p:blipFill>
        <p:spPr bwMode="auto">
          <a:xfrm>
            <a:off x="6516216" y="4149080"/>
            <a:ext cx="248296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Опасности онлайн-игр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0728"/>
            <a:ext cx="8229600" cy="5073650"/>
          </a:xfrm>
        </p:spPr>
        <p:txBody>
          <a:bodyPr/>
          <a:lstStyle/>
          <a:p>
            <a:r>
              <a:rPr lang="ru-RU" altLang="ru-RU" sz="2800" dirty="0">
                <a:solidFill>
                  <a:schemeClr val="accent2"/>
                </a:solidFill>
              </a:rPr>
              <a:t>Вредоносные программы</a:t>
            </a:r>
          </a:p>
          <a:p>
            <a:r>
              <a:rPr lang="ru-RU" altLang="ru-RU" sz="2800" dirty="0">
                <a:solidFill>
                  <a:schemeClr val="accent2"/>
                </a:solidFill>
              </a:rPr>
              <a:t>Онлайн-пиратство</a:t>
            </a:r>
          </a:p>
          <a:p>
            <a:r>
              <a:rPr lang="ru-RU" altLang="ru-RU" sz="2800" dirty="0" smtClean="0">
                <a:solidFill>
                  <a:schemeClr val="accent2"/>
                </a:solidFill>
              </a:rPr>
              <a:t>Интернет-мошенничество</a:t>
            </a:r>
            <a:endParaRPr lang="ru-RU" altLang="ru-RU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                            Вредоносные программы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568951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Вредоносные программы – это компьютерные программы, которые могут нанести вред компьютеру и хранящимся на нём данным.</a:t>
            </a:r>
          </a:p>
          <a:p>
            <a:pPr algn="just"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К ним относятся вирусы, черви и «троянские кони».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Они могут снижать скорость обмена данными с Интернетом и даже использовать ваш компьютер для распространения своих копий на компьютеры ваших друзей, и по всей остальной Глобальной сети.</a:t>
            </a:r>
            <a:endParaRPr lang="ru-RU" altLang="ru-RU" sz="2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7232"/>
            <a:ext cx="2448272" cy="124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" y="260648"/>
            <a:ext cx="3482102" cy="20769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908720"/>
            <a:ext cx="904875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Онлайн-пиратство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Онлайн-пиратство –незаконное копирование и распространение материалов, защищенное авторским правом без разрешения правообладателя.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Интернет-мошенничество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12968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Мошенничество в сети Интернет – один из видов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</a:rPr>
              <a:t>киберпреступления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целью которого является обман пользователей. Хищение конфиденциальных данных может привести к тому, что хакер незаконно получает доступ и каким-либо образом использует личную информацию пользователя (номера банковских счетов, паспортные данные, коды, пароли и др.) с целью причинить материальный и финансовый ущерб</a:t>
            </a:r>
            <a:r>
              <a:rPr lang="ru-RU" sz="2600" dirty="0"/>
              <a:t>.</a:t>
            </a:r>
            <a:endParaRPr lang="ru-RU" altLang="ru-RU" sz="2600" dirty="0">
              <a:solidFill>
                <a:schemeClr val="accent2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4032448" cy="2266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7" y="1052513"/>
            <a:ext cx="8567861" cy="5073650"/>
          </a:xfrm>
        </p:spPr>
        <p:txBody>
          <a:bodyPr/>
          <a:lstStyle/>
          <a:p>
            <a:pPr algn="just">
              <a:buFontTx/>
              <a:buNone/>
            </a:pPr>
            <a:endParaRPr lang="ru-RU" altLang="ru-RU" sz="2800" dirty="0">
              <a:solidFill>
                <a:schemeClr val="accent2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7269AA-48BD-46F5-BE09-6A845FAF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90E91C-906E-485B-A4A6-FC9C19893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480" y="1401505"/>
            <a:ext cx="84494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65151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злоумышленниками банковских карт, принадлежащих третьим лицам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643" y="1783081"/>
            <a:ext cx="6597285" cy="3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327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et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Internet</Template>
  <TotalTime>171</TotalTime>
  <Words>243</Words>
  <Application>Microsoft Office PowerPoint</Application>
  <PresentationFormat>Экран (4:3)</PresentationFormat>
  <Paragraphs>29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Internet</vt:lpstr>
      <vt:lpstr>Чем могут быть опасны онлайн-игры в Интернете?</vt:lpstr>
      <vt:lpstr>Что такое киберпреступность?</vt:lpstr>
      <vt:lpstr>Опасности онлайн-игр</vt:lpstr>
      <vt:lpstr>                            Вредоносные программы</vt:lpstr>
      <vt:lpstr>Онлайн-пиратство</vt:lpstr>
      <vt:lpstr>Интернет-мошенничество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опасны онлайн-игры в Интернете?</dc:title>
  <dc:creator>user</dc:creator>
  <dc:description>Презентации по культуре и искусству. Шаблоны PowerPoint http://freeppt.ru/</dc:description>
  <cp:lastModifiedBy>Пользователь Windows</cp:lastModifiedBy>
  <cp:revision>22</cp:revision>
  <dcterms:created xsi:type="dcterms:W3CDTF">2017-06-25T17:53:54Z</dcterms:created>
  <dcterms:modified xsi:type="dcterms:W3CDTF">2024-05-20T07:43:57Z</dcterms:modified>
</cp:coreProperties>
</file>