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79" r:id="rId4"/>
    <p:sldId id="273" r:id="rId5"/>
    <p:sldId id="256" r:id="rId6"/>
    <p:sldId id="257" r:id="rId7"/>
    <p:sldId id="258" r:id="rId8"/>
    <p:sldId id="260" r:id="rId9"/>
    <p:sldId id="263" r:id="rId10"/>
    <p:sldId id="272" r:id="rId11"/>
    <p:sldId id="274" r:id="rId12"/>
    <p:sldId id="275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3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93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5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8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7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2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5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5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97F9-1791-4217-988A-02699C8E84E1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9F23-F763-4A7F-8469-46BD14EB5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2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p.fmschool72.ru/olimpiadi/vsos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17ABEA-7CBD-405A-BB68-E11474A56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ВСОШ</a:t>
            </a:r>
            <a:br>
              <a:rPr lang="ru-RU" dirty="0"/>
            </a:br>
            <a:r>
              <a:rPr lang="ru-RU" dirty="0"/>
              <a:t> 2024-2025г.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83D8E2F-9C31-4CB4-8375-AF16ECA82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Подача заявок!</a:t>
            </a:r>
          </a:p>
        </p:txBody>
      </p:sp>
    </p:spTree>
    <p:extLst>
      <p:ext uri="{BB962C8B-B14F-4D97-AF65-F5344CB8AC3E}">
        <p14:creationId xmlns:p14="http://schemas.microsoft.com/office/powerpoint/2010/main" val="234563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6F12-0267-442C-8113-321DE9A5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50388"/>
            <a:ext cx="10561320" cy="1509459"/>
          </a:xfrm>
        </p:spPr>
        <p:txBody>
          <a:bodyPr>
            <a:normAutofit fontScale="90000"/>
          </a:bodyPr>
          <a:lstStyle/>
          <a:p>
            <a:r>
              <a:rPr lang="ru-RU" dirty="0"/>
              <a:t>7. Выбираем класс обучения (Тот класс в котором обучается ребенок) (Н-р: Ваня учится в 5 П выбираем класс 5)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E2E57-1B1E-4B8A-AE79-D6C3559A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4C279-1B7C-4AA0-9F81-7C260FC3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2" y="1690688"/>
            <a:ext cx="9512808" cy="4986083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E3A0C9A-3B13-40A5-905F-92678ED2B5EF}"/>
              </a:ext>
            </a:extLst>
          </p:cNvPr>
          <p:cNvCxnSpPr>
            <a:cxnSpLocks/>
          </p:cNvCxnSpPr>
          <p:nvPr/>
        </p:nvCxnSpPr>
        <p:spPr>
          <a:xfrm flipH="1">
            <a:off x="2916936" y="1217207"/>
            <a:ext cx="1411654" cy="1471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1DE92-AA2E-4FDC-83A4-F9417B62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1812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8.  Выбираем предмет участия в олимпиаде</a:t>
            </a:r>
            <a:br>
              <a:rPr lang="ru-RU" dirty="0"/>
            </a:br>
            <a:r>
              <a:rPr lang="ru-RU" dirty="0"/>
              <a:t> ( Можно выбрать сразу все предметы по которым ребенок будет участвовать во ВСОШ»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BD964-96F9-4F76-9AA9-DC419170C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DD3F-52D0-45F9-9DE9-F1841AD8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626680"/>
            <a:ext cx="9512808" cy="4986083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67EB74F-569C-4F4F-9072-AB84B02DB5EC}"/>
              </a:ext>
            </a:extLst>
          </p:cNvPr>
          <p:cNvCxnSpPr/>
          <p:nvPr/>
        </p:nvCxnSpPr>
        <p:spPr>
          <a:xfrm flipH="1">
            <a:off x="1847088" y="1626680"/>
            <a:ext cx="1920240" cy="13999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3AEB06D-5A8E-45EA-A797-A44CD9690243}"/>
              </a:ext>
            </a:extLst>
          </p:cNvPr>
          <p:cNvCxnSpPr>
            <a:cxnSpLocks/>
          </p:cNvCxnSpPr>
          <p:nvPr/>
        </p:nvCxnSpPr>
        <p:spPr>
          <a:xfrm flipH="1">
            <a:off x="2606040" y="1626680"/>
            <a:ext cx="1825752" cy="1802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9A9318-77F6-4342-9C1A-04BB2ED1D3F6}"/>
              </a:ext>
            </a:extLst>
          </p:cNvPr>
          <p:cNvCxnSpPr>
            <a:cxnSpLocks/>
          </p:cNvCxnSpPr>
          <p:nvPr/>
        </p:nvCxnSpPr>
        <p:spPr>
          <a:xfrm>
            <a:off x="4544568" y="1626680"/>
            <a:ext cx="0" cy="1802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0E07D44-BFCE-49C0-8457-379FBE520568}"/>
              </a:ext>
            </a:extLst>
          </p:cNvPr>
          <p:cNvCxnSpPr>
            <a:cxnSpLocks/>
          </p:cNvCxnSpPr>
          <p:nvPr/>
        </p:nvCxnSpPr>
        <p:spPr>
          <a:xfrm>
            <a:off x="5093208" y="1626680"/>
            <a:ext cx="920496" cy="1802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0C8ECCA-E5D8-4558-B258-57742B0D5B9C}"/>
              </a:ext>
            </a:extLst>
          </p:cNvPr>
          <p:cNvCxnSpPr>
            <a:cxnSpLocks/>
          </p:cNvCxnSpPr>
          <p:nvPr/>
        </p:nvCxnSpPr>
        <p:spPr>
          <a:xfrm>
            <a:off x="5967984" y="1566736"/>
            <a:ext cx="2647188" cy="19222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6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1DE92-AA2E-4FDC-83A4-F9417B62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1812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8.  Выбираем предмет участия в олимпиаде</a:t>
            </a:r>
            <a:br>
              <a:rPr lang="ru-RU" dirty="0"/>
            </a:br>
            <a:r>
              <a:rPr lang="ru-RU" dirty="0"/>
              <a:t>и класс ( Ребенок обучаясь в 5 классе, может писать олимпиаду за 6,7,8,9,10,11)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BD964-96F9-4F76-9AA9-DC419170C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DD3F-52D0-45F9-9DE9-F1841AD8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626680"/>
            <a:ext cx="9512808" cy="4986083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67EB74F-569C-4F4F-9072-AB84B02DB5EC}"/>
              </a:ext>
            </a:extLst>
          </p:cNvPr>
          <p:cNvCxnSpPr>
            <a:cxnSpLocks/>
          </p:cNvCxnSpPr>
          <p:nvPr/>
        </p:nvCxnSpPr>
        <p:spPr>
          <a:xfrm flipH="1">
            <a:off x="2761488" y="1626680"/>
            <a:ext cx="1005840" cy="2634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0C8ECCA-E5D8-4558-B258-57742B0D5B9C}"/>
              </a:ext>
            </a:extLst>
          </p:cNvPr>
          <p:cNvCxnSpPr>
            <a:cxnSpLocks/>
          </p:cNvCxnSpPr>
          <p:nvPr/>
        </p:nvCxnSpPr>
        <p:spPr>
          <a:xfrm flipH="1">
            <a:off x="3392424" y="1566736"/>
            <a:ext cx="2575560" cy="46102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6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0FF6B-875E-4355-BD04-A61860A7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97" y="81375"/>
            <a:ext cx="9905998" cy="1478570"/>
          </a:xfrm>
        </p:spPr>
        <p:txBody>
          <a:bodyPr/>
          <a:lstStyle/>
          <a:p>
            <a:r>
              <a:rPr lang="ru-RU" dirty="0"/>
              <a:t>9. Подтверждаем заявку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4D989-B19A-4A4E-A985-5D17E67AC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FF580-6EE6-432B-AC5F-0CC7E929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113631"/>
            <a:ext cx="10067544" cy="56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106A8-0679-44A2-8832-3CAF09C7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9729"/>
            <a:ext cx="11713464" cy="1408175"/>
          </a:xfrm>
        </p:spPr>
        <p:txBody>
          <a:bodyPr>
            <a:normAutofit fontScale="90000"/>
          </a:bodyPr>
          <a:lstStyle/>
          <a:p>
            <a:r>
              <a:rPr lang="ru-RU" dirty="0"/>
              <a:t>Все заявки видны в личном кабинете «Мои заявки». Письмо с ссылкой на вход придёт на почту и в уведомления в личном кабинете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F2465-2F53-46C4-BB56-E532B594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809F18-56AB-4449-A4B1-57413732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" y="1671066"/>
            <a:ext cx="9221216" cy="51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87E84B-5839-4BAE-8B01-2A815EB3B902}"/>
              </a:ext>
            </a:extLst>
          </p:cNvPr>
          <p:cNvSpPr/>
          <p:nvPr/>
        </p:nvSpPr>
        <p:spPr>
          <a:xfrm>
            <a:off x="795528" y="277839"/>
            <a:ext cx="1057351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PT Sans"/>
              </a:rPr>
              <a:t>                                                                           О мероприятии</a:t>
            </a:r>
          </a:p>
          <a:p>
            <a:pPr algn="ctr"/>
            <a:r>
              <a:rPr lang="ru-RU" b="0" i="0" dirty="0">
                <a:effectLst/>
                <a:latin typeface="PT Sans"/>
              </a:rPr>
              <a:t>Не сомневайтесь. Участвуйте!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Всероссийская олимпиада школьников проводится ежегодно. Это самая массовая и статусная олимпиада, которая включает четыре этапа: школьный, муниципальный, региональный и заключительный.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В школьном этапе может участвовать любой желающий, начиная с 5 класса (а по русскому языку и математике с 4 класса).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Для участия в олимпиаде за более старшие классы необходимо при подаче заявки указать </a:t>
            </a:r>
            <a:r>
              <a:rPr lang="ru-RU" b="1" i="0" dirty="0">
                <a:effectLst/>
                <a:latin typeface="PT Sans"/>
              </a:rPr>
              <a:t>КЛАСС ОБУЧЕНИЯ</a:t>
            </a:r>
            <a:r>
              <a:rPr lang="ru-RU" b="0" i="0" dirty="0">
                <a:effectLst/>
                <a:latin typeface="PT Sans"/>
              </a:rPr>
              <a:t> (на 2024-2025 учебный год), а </a:t>
            </a:r>
            <a:r>
              <a:rPr lang="ru-RU" b="1" i="0" dirty="0">
                <a:effectLst/>
                <a:latin typeface="PT Sans"/>
              </a:rPr>
              <a:t>КЛАСС УЧАСТИЯ</a:t>
            </a:r>
            <a:r>
              <a:rPr lang="ru-RU" b="0" i="0" dirty="0">
                <a:effectLst/>
                <a:latin typeface="PT Sans"/>
              </a:rPr>
              <a:t> тот , за который планируете принять участие. 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Чтобы попасть на каждый следующий этап, необходимо преодолеть порог баллов, установленный организаторами олимпиады. 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Участник каждого этапа олимпиады выполняет олимпиадные задания, разработанные для класса, программу которого он осваивает, или для более старших классов.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Участники муниципального, регионального и заключительного этапов выполняют задания, разработанные для класса, который они выбрали на школьном этапе олимпиады.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Муниципальный этап проводится в очном формате для обучающихся 7–11 классов, региональный и заключительный - в очном формате для 9–11 классов.</a:t>
            </a:r>
          </a:p>
          <a:p>
            <a:pPr algn="just"/>
            <a:r>
              <a:rPr lang="ru-RU" b="0" i="0" dirty="0">
                <a:effectLst/>
                <a:latin typeface="PT Sans"/>
              </a:rPr>
              <a:t>Успешные результаты на заключительном этапе всероссийской олимпиады школьников дают льготы по профилю олимпиады при поступлении в любые ВУЗы страны: от максимального балла за ЕГЭ до зачисления без экзаменов. Право на льготу сохраняется в течение 4-х лет.</a:t>
            </a:r>
          </a:p>
          <a:p>
            <a:pPr algn="ctr"/>
            <a:r>
              <a:rPr lang="ru-RU" b="1" i="0" dirty="0">
                <a:effectLst/>
                <a:latin typeface="PT Sans"/>
              </a:rPr>
              <a:t> </a:t>
            </a:r>
            <a:r>
              <a:rPr lang="ru-RU" sz="2400" b="1" i="0" dirty="0">
                <a:solidFill>
                  <a:srgbClr val="FFC000"/>
                </a:solidFill>
                <a:effectLst/>
                <a:latin typeface="PT Sans"/>
              </a:rPr>
              <a:t>Доступ к выполнению заданий открыт в день проведения олимпиады с 08.00 до 22.00 часов.</a:t>
            </a:r>
          </a:p>
          <a:p>
            <a:pPr algn="just"/>
            <a:endParaRPr lang="ru-RU" b="0" i="0" dirty="0">
              <a:solidFill>
                <a:srgbClr val="323232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1153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4139E-C517-4505-AAD7-94D8A4DC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627DE-9516-47DA-805E-E3B93C03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D94D5-D15F-456A-9E39-B30D68E8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2" t="9048" r="23804" b="8884"/>
          <a:stretch/>
        </p:blipFill>
        <p:spPr>
          <a:xfrm>
            <a:off x="3576828" y="-90687"/>
            <a:ext cx="5038344" cy="68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73C6-C16D-4C3C-8F61-72AEE96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08" y="11192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1 Переходим на сайт по ссылке:</a:t>
            </a:r>
            <a:br>
              <a:rPr lang="ru-RU" dirty="0"/>
            </a:br>
            <a:r>
              <a:rPr lang="en-US" dirty="0">
                <a:hlinkClick r:id="rId2"/>
              </a:rPr>
              <a:t>https://np.fmschool72.ru/olimpiadi/vsosh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21BDB-58F3-4672-8F28-7C518181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5A3811-D5DC-4101-8234-8973CF5E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9" y="1156683"/>
            <a:ext cx="10135674" cy="57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8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97BFF-6BE8-4217-9504-A85E0D3E4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EB85F-A7F9-406E-AD50-C6431C3B0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42D81-F9FB-4649-AE77-ACB4370B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702704"/>
            <a:ext cx="10942749" cy="61552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ECBE51-9F48-40C6-A26E-4CFF43CF137A}"/>
              </a:ext>
            </a:extLst>
          </p:cNvPr>
          <p:cNvSpPr/>
          <p:nvPr/>
        </p:nvSpPr>
        <p:spPr>
          <a:xfrm>
            <a:off x="2098568" y="-81877"/>
            <a:ext cx="8347285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Выбираем слева «Школьный этап»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27CB460-551A-47FD-80EB-A0F636DB3C83}"/>
              </a:ext>
            </a:extLst>
          </p:cNvPr>
          <p:cNvCxnSpPr>
            <a:cxnSpLocks/>
          </p:cNvCxnSpPr>
          <p:nvPr/>
        </p:nvCxnSpPr>
        <p:spPr>
          <a:xfrm flipH="1">
            <a:off x="2756980" y="546621"/>
            <a:ext cx="2215167" cy="33189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1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B572-5300-4C9C-85B6-3CBD7487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213553"/>
            <a:ext cx="12307824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Выбираем интересующий предмет (Н-р: Экономика)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366B9-C2ED-4B3E-B22C-45E3149F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29954-757D-4E83-9600-04D624D4E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153412"/>
            <a:ext cx="10113264" cy="5688712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1EBD37E-EB72-4917-BD3E-1878B75FED13}"/>
              </a:ext>
            </a:extLst>
          </p:cNvPr>
          <p:cNvCxnSpPr>
            <a:cxnSpLocks/>
          </p:cNvCxnSpPr>
          <p:nvPr/>
        </p:nvCxnSpPr>
        <p:spPr>
          <a:xfrm flipH="1">
            <a:off x="3333054" y="941832"/>
            <a:ext cx="4896546" cy="2957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7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1FEAA-F0CE-455F-B9ED-9F80FF92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76"/>
            <a:ext cx="10515600" cy="1325563"/>
          </a:xfrm>
        </p:spPr>
        <p:txBody>
          <a:bodyPr/>
          <a:lstStyle/>
          <a:p>
            <a:r>
              <a:rPr lang="ru-RU" dirty="0"/>
              <a:t>4. Нажимаем «Подать заявку»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68CDC4-9488-4C9B-8CD9-080850D1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753" y="3177540"/>
            <a:ext cx="6296376" cy="35417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707305-DEC9-4206-8BF4-D913EE97F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1078992"/>
            <a:ext cx="7461504" cy="4197096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B08810C-0C8C-4DED-A7CE-589E3A8C89FB}"/>
              </a:ext>
            </a:extLst>
          </p:cNvPr>
          <p:cNvCxnSpPr>
            <a:cxnSpLocks/>
          </p:cNvCxnSpPr>
          <p:nvPr/>
        </p:nvCxnSpPr>
        <p:spPr>
          <a:xfrm>
            <a:off x="5861304" y="941832"/>
            <a:ext cx="2916936" cy="44348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7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562DB-E172-4EC2-9C99-6617DE83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5" y="554001"/>
            <a:ext cx="11850624" cy="1478570"/>
          </a:xfrm>
        </p:spPr>
        <p:txBody>
          <a:bodyPr>
            <a:noAutofit/>
          </a:bodyPr>
          <a:lstStyle/>
          <a:p>
            <a:r>
              <a:rPr lang="ru-RU" sz="3600" dirty="0"/>
              <a:t>5. Появляется окно регистрации. Либо войти по уже имеющемуся логину и паролю(если регистрировались ранее, либо зарегистрироваться)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2C134-C15A-4616-81F8-F0A1A38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3CCF9-461E-47AD-BB07-C96D92AD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2155126"/>
            <a:ext cx="8360664" cy="47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9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860A9-7704-452E-A23A-77ACA238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990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6. На странице «Мои заявки» в личном кабинете, выбираем «Подача заявки на ВСОШ»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3D127-154F-4113-BF1A-59B444B1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293D8-9B52-46A1-B6B4-284F1470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68" y="1512189"/>
            <a:ext cx="9503664" cy="534581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B1C50E0-AA44-4ACD-BA1E-2028B519A7A1}"/>
              </a:ext>
            </a:extLst>
          </p:cNvPr>
          <p:cNvCxnSpPr>
            <a:cxnSpLocks/>
          </p:cNvCxnSpPr>
          <p:nvPr/>
        </p:nvCxnSpPr>
        <p:spPr>
          <a:xfrm>
            <a:off x="5855638" y="1193737"/>
            <a:ext cx="1401220" cy="14467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3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59</TotalTime>
  <Words>429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PT Sans</vt:lpstr>
      <vt:lpstr>Times New Roman</vt:lpstr>
      <vt:lpstr>Trebuchet MS</vt:lpstr>
      <vt:lpstr>Tw Cen MT</vt:lpstr>
      <vt:lpstr>Контур</vt:lpstr>
      <vt:lpstr>ВСОШ  2024-2025г.</vt:lpstr>
      <vt:lpstr>Презентация PowerPoint</vt:lpstr>
      <vt:lpstr>Презентация PowerPoint</vt:lpstr>
      <vt:lpstr>1 Переходим на сайт по ссылке: https://np.fmschool72.ru/olimpiadi/vsosh  </vt:lpstr>
      <vt:lpstr>Презентация PowerPoint</vt:lpstr>
      <vt:lpstr>3. Выбираем интересующий предмет (Н-р: Экономика) </vt:lpstr>
      <vt:lpstr>4. Нажимаем «Подать заявку»</vt:lpstr>
      <vt:lpstr>5. Появляется окно регистрации. Либо войти по уже имеющемуся логину и паролю(если регистрировались ранее, либо зарегистрироваться)</vt:lpstr>
      <vt:lpstr>6. На странице «Мои заявки» в личном кабинете, выбираем «Подача заявки на ВСОШ» </vt:lpstr>
      <vt:lpstr>7. Выбираем класс обучения (Тот класс в котором обучается ребенок) (Н-р: Ваня учится в 5 П выбираем класс 5)</vt:lpstr>
      <vt:lpstr>8.  Выбираем предмет участия в олимпиаде  ( Можно выбрать сразу все предметы по которым ребенок будет участвовать во ВСОШ»</vt:lpstr>
      <vt:lpstr>8.  Выбираем предмет участия в олимпиаде и класс ( Ребенок обучаясь в 5 классе, может писать олимпиаду за 6,7,8,9,10,11)</vt:lpstr>
      <vt:lpstr>9. Подтверждаем заявку</vt:lpstr>
      <vt:lpstr>Все заявки видны в личном кабинете «Мои заявки». Письмо с ссылкой на вход придёт на почту и в уведомления в личном кабинете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Учитель2</dc:creator>
  <cp:lastModifiedBy>Учитель2</cp:lastModifiedBy>
  <cp:revision>8</cp:revision>
  <dcterms:created xsi:type="dcterms:W3CDTF">2024-09-03T07:33:18Z</dcterms:created>
  <dcterms:modified xsi:type="dcterms:W3CDTF">2024-09-03T08:37:33Z</dcterms:modified>
</cp:coreProperties>
</file>